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7" r:id="rId3"/>
    <p:sldId id="258" r:id="rId4"/>
    <p:sldId id="259" r:id="rId5"/>
    <p:sldId id="262" r:id="rId6"/>
    <p:sldId id="352" r:id="rId7"/>
    <p:sldId id="354" r:id="rId8"/>
    <p:sldId id="372" r:id="rId9"/>
    <p:sldId id="264" r:id="rId10"/>
    <p:sldId id="373" r:id="rId11"/>
    <p:sldId id="355" r:id="rId12"/>
    <p:sldId id="367" r:id="rId13"/>
    <p:sldId id="368" r:id="rId14"/>
    <p:sldId id="370" r:id="rId15"/>
    <p:sldId id="369" r:id="rId16"/>
    <p:sldId id="371" r:id="rId17"/>
    <p:sldId id="315" r:id="rId18"/>
    <p:sldId id="3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1ED3C-A0AA-43AF-81CB-1ED40B344D7C}" v="226" dt="2021-07-26T21:42:58.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505" autoAdjust="0"/>
  </p:normalViewPr>
  <p:slideViewPr>
    <p:cSldViewPr snapToGrid="0">
      <p:cViewPr varScale="1">
        <p:scale>
          <a:sx n="58" d="100"/>
          <a:sy n="58" d="100"/>
        </p:scale>
        <p:origin x="95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Vingerhoets" userId="8f0e474d-c57b-4875-a2f3-8ee3c14d352c" providerId="ADAL" clId="{0551ED3C-A0AA-43AF-81CB-1ED40B344D7C}"/>
    <pc:docChg chg="undo redo custSel addSld delSld modSld sldOrd modMainMaster">
      <pc:chgData name="Catherine Vingerhoets" userId="8f0e474d-c57b-4875-a2f3-8ee3c14d352c" providerId="ADAL" clId="{0551ED3C-A0AA-43AF-81CB-1ED40B344D7C}" dt="2021-07-26T21:43:34.675" v="4059" actId="20577"/>
      <pc:docMkLst>
        <pc:docMk/>
      </pc:docMkLst>
      <pc:sldChg chg="addSp delSp modSp mod setBg setClrOvrMap">
        <pc:chgData name="Catherine Vingerhoets" userId="8f0e474d-c57b-4875-a2f3-8ee3c14d352c" providerId="ADAL" clId="{0551ED3C-A0AA-43AF-81CB-1ED40B344D7C}" dt="2021-07-14T08:10:25.922" v="993" actId="27636"/>
        <pc:sldMkLst>
          <pc:docMk/>
          <pc:sldMk cId="862934738" sldId="257"/>
        </pc:sldMkLst>
        <pc:spChg chg="mod ord">
          <ac:chgData name="Catherine Vingerhoets" userId="8f0e474d-c57b-4875-a2f3-8ee3c14d352c" providerId="ADAL" clId="{0551ED3C-A0AA-43AF-81CB-1ED40B344D7C}" dt="2021-07-14T04:05:08.983" v="121" actId="207"/>
          <ac:spMkLst>
            <pc:docMk/>
            <pc:sldMk cId="862934738" sldId="257"/>
            <ac:spMk id="2" creationId="{EA14006B-D08C-467B-8DDF-1D04FFB1BA48}"/>
          </ac:spMkLst>
        </pc:spChg>
        <pc:spChg chg="mod">
          <ac:chgData name="Catherine Vingerhoets" userId="8f0e474d-c57b-4875-a2f3-8ee3c14d352c" providerId="ADAL" clId="{0551ED3C-A0AA-43AF-81CB-1ED40B344D7C}" dt="2021-07-14T08:10:25.922" v="993" actId="27636"/>
          <ac:spMkLst>
            <pc:docMk/>
            <pc:sldMk cId="862934738" sldId="257"/>
            <ac:spMk id="3" creationId="{C48749B7-FB66-4FB3-A8DB-166E81A2C5F5}"/>
          </ac:spMkLst>
        </pc:spChg>
        <pc:spChg chg="add mod">
          <ac:chgData name="Catherine Vingerhoets" userId="8f0e474d-c57b-4875-a2f3-8ee3c14d352c" providerId="ADAL" clId="{0551ED3C-A0AA-43AF-81CB-1ED40B344D7C}" dt="2021-07-14T04:05:59.693" v="207" actId="692"/>
          <ac:spMkLst>
            <pc:docMk/>
            <pc:sldMk cId="862934738" sldId="257"/>
            <ac:spMk id="5" creationId="{F388DDC4-DBD8-4F03-9B5C-583D38D3F4C1}"/>
          </ac:spMkLst>
        </pc:spChg>
        <pc:spChg chg="add del">
          <ac:chgData name="Catherine Vingerhoets" userId="8f0e474d-c57b-4875-a2f3-8ee3c14d352c" providerId="ADAL" clId="{0551ED3C-A0AA-43AF-81CB-1ED40B344D7C}" dt="2021-07-14T04:02:22.233" v="96" actId="26606"/>
          <ac:spMkLst>
            <pc:docMk/>
            <pc:sldMk cId="862934738" sldId="257"/>
            <ac:spMk id="9" creationId="{DCF1FFC3-D020-43C3-8B93-EF6BEFC46DD6}"/>
          </ac:spMkLst>
        </pc:spChg>
        <pc:spChg chg="add del">
          <ac:chgData name="Catherine Vingerhoets" userId="8f0e474d-c57b-4875-a2f3-8ee3c14d352c" providerId="ADAL" clId="{0551ED3C-A0AA-43AF-81CB-1ED40B344D7C}" dt="2021-07-14T04:01:05.262" v="74" actId="26606"/>
          <ac:spMkLst>
            <pc:docMk/>
            <pc:sldMk cId="862934738" sldId="257"/>
            <ac:spMk id="13" creationId="{C1DD1A8A-57D5-4A81-AD04-532B043C5611}"/>
          </ac:spMkLst>
        </pc:spChg>
        <pc:spChg chg="add del">
          <ac:chgData name="Catherine Vingerhoets" userId="8f0e474d-c57b-4875-a2f3-8ee3c14d352c" providerId="ADAL" clId="{0551ED3C-A0AA-43AF-81CB-1ED40B344D7C}" dt="2021-07-14T04:01:05.262" v="74" actId="26606"/>
          <ac:spMkLst>
            <pc:docMk/>
            <pc:sldMk cId="862934738" sldId="257"/>
            <ac:spMk id="15" creationId="{007891EC-4501-44ED-A8C8-B11B6DB767AB}"/>
          </ac:spMkLst>
        </pc:spChg>
        <pc:spChg chg="add del">
          <ac:chgData name="Catherine Vingerhoets" userId="8f0e474d-c57b-4875-a2f3-8ee3c14d352c" providerId="ADAL" clId="{0551ED3C-A0AA-43AF-81CB-1ED40B344D7C}" dt="2021-07-14T04:00:05.711" v="61" actId="26606"/>
          <ac:spMkLst>
            <pc:docMk/>
            <pc:sldMk cId="862934738" sldId="257"/>
            <ac:spMk id="16" creationId="{E91DC736-0EF8-4F87-9146-EBF1D2EE4D3D}"/>
          </ac:spMkLst>
        </pc:spChg>
        <pc:spChg chg="add del">
          <ac:chgData name="Catherine Vingerhoets" userId="8f0e474d-c57b-4875-a2f3-8ee3c14d352c" providerId="ADAL" clId="{0551ED3C-A0AA-43AF-81CB-1ED40B344D7C}" dt="2021-07-14T04:01:20.467" v="78" actId="26606"/>
          <ac:spMkLst>
            <pc:docMk/>
            <pc:sldMk cId="862934738" sldId="257"/>
            <ac:spMk id="17" creationId="{8A95209C-5275-4E15-8EA7-7F42980ABF2D}"/>
          </ac:spMkLst>
        </pc:spChg>
        <pc:spChg chg="add del">
          <ac:chgData name="Catherine Vingerhoets" userId="8f0e474d-c57b-4875-a2f3-8ee3c14d352c" providerId="ADAL" clId="{0551ED3C-A0AA-43AF-81CB-1ED40B344D7C}" dt="2021-07-14T04:00:05.711" v="61" actId="26606"/>
          <ac:spMkLst>
            <pc:docMk/>
            <pc:sldMk cId="862934738" sldId="257"/>
            <ac:spMk id="18" creationId="{097CD68E-23E3-4007-8847-CD0944C4F7BE}"/>
          </ac:spMkLst>
        </pc:spChg>
        <pc:spChg chg="add del">
          <ac:chgData name="Catherine Vingerhoets" userId="8f0e474d-c57b-4875-a2f3-8ee3c14d352c" providerId="ADAL" clId="{0551ED3C-A0AA-43AF-81CB-1ED40B344D7C}" dt="2021-07-14T04:01:20.467" v="78" actId="26606"/>
          <ac:spMkLst>
            <pc:docMk/>
            <pc:sldMk cId="862934738" sldId="257"/>
            <ac:spMk id="19" creationId="{4F2ED431-E304-4FF0-9F4E-032783C9D612}"/>
          </ac:spMkLst>
        </pc:spChg>
        <pc:spChg chg="add del">
          <ac:chgData name="Catherine Vingerhoets" userId="8f0e474d-c57b-4875-a2f3-8ee3c14d352c" providerId="ADAL" clId="{0551ED3C-A0AA-43AF-81CB-1ED40B344D7C}" dt="2021-07-14T04:00:05.711" v="61" actId="26606"/>
          <ac:spMkLst>
            <pc:docMk/>
            <pc:sldMk cId="862934738" sldId="257"/>
            <ac:spMk id="20" creationId="{AF2F604E-43BE-4DC3-B983-E071523364F8}"/>
          </ac:spMkLst>
        </pc:spChg>
        <pc:spChg chg="add del">
          <ac:chgData name="Catherine Vingerhoets" userId="8f0e474d-c57b-4875-a2f3-8ee3c14d352c" providerId="ADAL" clId="{0551ED3C-A0AA-43AF-81CB-1ED40B344D7C}" dt="2021-07-14T04:01:20.467" v="78" actId="26606"/>
          <ac:spMkLst>
            <pc:docMk/>
            <pc:sldMk cId="862934738" sldId="257"/>
            <ac:spMk id="21" creationId="{4E87FCFB-2CCE-460D-B3DD-557C8BD1B94A}"/>
          </ac:spMkLst>
        </pc:spChg>
        <pc:spChg chg="add del">
          <ac:chgData name="Catherine Vingerhoets" userId="8f0e474d-c57b-4875-a2f3-8ee3c14d352c" providerId="ADAL" clId="{0551ED3C-A0AA-43AF-81CB-1ED40B344D7C}" dt="2021-07-14T04:00:05.711" v="61" actId="26606"/>
          <ac:spMkLst>
            <pc:docMk/>
            <pc:sldMk cId="862934738" sldId="257"/>
            <ac:spMk id="22" creationId="{08C9B587-E65E-4B52-B37C-ABEBB6E87928}"/>
          </ac:spMkLst>
        </pc:spChg>
        <pc:picChg chg="mod ord">
          <ac:chgData name="Catherine Vingerhoets" userId="8f0e474d-c57b-4875-a2f3-8ee3c14d352c" providerId="ADAL" clId="{0551ED3C-A0AA-43AF-81CB-1ED40B344D7C}" dt="2021-07-14T04:05:48.732" v="199" actId="692"/>
          <ac:picMkLst>
            <pc:docMk/>
            <pc:sldMk cId="862934738" sldId="257"/>
            <ac:picMk id="4" creationId="{C3A2B43A-EFD2-4524-A03E-D2B66CDBD85F}"/>
          </ac:picMkLst>
        </pc:picChg>
        <pc:picChg chg="add del">
          <ac:chgData name="Catherine Vingerhoets" userId="8f0e474d-c57b-4875-a2f3-8ee3c14d352c" providerId="ADAL" clId="{0551ED3C-A0AA-43AF-81CB-1ED40B344D7C}" dt="2021-07-14T04:02:22.453" v="97" actId="478"/>
          <ac:picMkLst>
            <pc:docMk/>
            <pc:sldMk cId="862934738" sldId="257"/>
            <ac:picMk id="14" creationId="{D08657CE-125D-49CA-B29B-066B1B8CE869}"/>
          </ac:picMkLst>
        </pc:picChg>
        <pc:cxnChg chg="add del">
          <ac:chgData name="Catherine Vingerhoets" userId="8f0e474d-c57b-4875-a2f3-8ee3c14d352c" providerId="ADAL" clId="{0551ED3C-A0AA-43AF-81CB-1ED40B344D7C}" dt="2021-07-14T04:02:22.233" v="96" actId="26606"/>
          <ac:cxnSpMkLst>
            <pc:docMk/>
            <pc:sldMk cId="862934738" sldId="257"/>
            <ac:cxnSpMk id="11" creationId="{16FC4A39-71B0-433B-AB94-CBFFA0DF90DF}"/>
          </ac:cxnSpMkLst>
        </pc:cxnChg>
      </pc:sldChg>
      <pc:sldChg chg="addSp delSp modSp new mod setBg modClrScheme chgLayout">
        <pc:chgData name="Catherine Vingerhoets" userId="8f0e474d-c57b-4875-a2f3-8ee3c14d352c" providerId="ADAL" clId="{0551ED3C-A0AA-43AF-81CB-1ED40B344D7C}" dt="2021-07-26T21:18:05.233" v="3444"/>
        <pc:sldMkLst>
          <pc:docMk/>
          <pc:sldMk cId="1141596789" sldId="258"/>
        </pc:sldMkLst>
        <pc:spChg chg="del">
          <ac:chgData name="Catherine Vingerhoets" userId="8f0e474d-c57b-4875-a2f3-8ee3c14d352c" providerId="ADAL" clId="{0551ED3C-A0AA-43AF-81CB-1ED40B344D7C}" dt="2021-07-14T03:35:10.391" v="1" actId="700"/>
          <ac:spMkLst>
            <pc:docMk/>
            <pc:sldMk cId="1141596789" sldId="258"/>
            <ac:spMk id="2" creationId="{3FE4CB4B-531D-40B3-B8DB-05EBFEE061AF}"/>
          </ac:spMkLst>
        </pc:spChg>
        <pc:spChg chg="del">
          <ac:chgData name="Catherine Vingerhoets" userId="8f0e474d-c57b-4875-a2f3-8ee3c14d352c" providerId="ADAL" clId="{0551ED3C-A0AA-43AF-81CB-1ED40B344D7C}" dt="2021-07-14T03:35:10.391" v="1" actId="700"/>
          <ac:spMkLst>
            <pc:docMk/>
            <pc:sldMk cId="1141596789" sldId="258"/>
            <ac:spMk id="3" creationId="{1D592FB3-0507-4AD5-9F22-AC6A76BA9DC7}"/>
          </ac:spMkLst>
        </pc:spChg>
        <pc:spChg chg="add del mod ord">
          <ac:chgData name="Catherine Vingerhoets" userId="8f0e474d-c57b-4875-a2f3-8ee3c14d352c" providerId="ADAL" clId="{0551ED3C-A0AA-43AF-81CB-1ED40B344D7C}" dt="2021-07-14T03:51:28.918" v="4" actId="700"/>
          <ac:spMkLst>
            <pc:docMk/>
            <pc:sldMk cId="1141596789" sldId="258"/>
            <ac:spMk id="5" creationId="{E6FA051F-294A-4AB7-B7D6-113677235AC5}"/>
          </ac:spMkLst>
        </pc:spChg>
        <pc:spChg chg="add del mod ord">
          <ac:chgData name="Catherine Vingerhoets" userId="8f0e474d-c57b-4875-a2f3-8ee3c14d352c" providerId="ADAL" clId="{0551ED3C-A0AA-43AF-81CB-1ED40B344D7C}" dt="2021-07-14T03:51:28.918" v="4" actId="700"/>
          <ac:spMkLst>
            <pc:docMk/>
            <pc:sldMk cId="1141596789" sldId="258"/>
            <ac:spMk id="6" creationId="{FCE5A9BF-1DBF-4DD7-84ED-1169D8687A3D}"/>
          </ac:spMkLst>
        </pc:spChg>
        <pc:spChg chg="add del mod ord">
          <ac:chgData name="Catherine Vingerhoets" userId="8f0e474d-c57b-4875-a2f3-8ee3c14d352c" providerId="ADAL" clId="{0551ED3C-A0AA-43AF-81CB-1ED40B344D7C}" dt="2021-07-14T03:51:28.918" v="4" actId="700"/>
          <ac:spMkLst>
            <pc:docMk/>
            <pc:sldMk cId="1141596789" sldId="258"/>
            <ac:spMk id="7" creationId="{F8792521-F1A2-4706-AAE1-771CC0E438A9}"/>
          </ac:spMkLst>
        </pc:spChg>
        <pc:spChg chg="add mod">
          <ac:chgData name="Catherine Vingerhoets" userId="8f0e474d-c57b-4875-a2f3-8ee3c14d352c" providerId="ADAL" clId="{0551ED3C-A0AA-43AF-81CB-1ED40B344D7C}" dt="2021-07-14T08:24:43.203" v="1055" actId="1076"/>
          <ac:spMkLst>
            <pc:docMk/>
            <pc:sldMk cId="1141596789" sldId="258"/>
            <ac:spMk id="11" creationId="{9F482FA2-CC35-44E2-ABB1-10BBC5C157F2}"/>
          </ac:spMkLst>
        </pc:spChg>
        <pc:spChg chg="add mod">
          <ac:chgData name="Catherine Vingerhoets" userId="8f0e474d-c57b-4875-a2f3-8ee3c14d352c" providerId="ADAL" clId="{0551ED3C-A0AA-43AF-81CB-1ED40B344D7C}" dt="2021-07-14T08:56:28.121" v="1101" actId="1076"/>
          <ac:spMkLst>
            <pc:docMk/>
            <pc:sldMk cId="1141596789" sldId="258"/>
            <ac:spMk id="12" creationId="{F01F0F13-A4EF-40AB-B24C-DCF2693BD7B3}"/>
          </ac:spMkLst>
        </pc:spChg>
        <pc:picChg chg="add mod">
          <ac:chgData name="Catherine Vingerhoets" userId="8f0e474d-c57b-4875-a2f3-8ee3c14d352c" providerId="ADAL" clId="{0551ED3C-A0AA-43AF-81CB-1ED40B344D7C}" dt="2021-07-14T08:55:37.387" v="1077" actId="1076"/>
          <ac:picMkLst>
            <pc:docMk/>
            <pc:sldMk cId="1141596789" sldId="258"/>
            <ac:picMk id="4" creationId="{0A694DD1-1BDD-406C-A857-AE696C160855}"/>
          </ac:picMkLst>
        </pc:picChg>
        <pc:picChg chg="add mod">
          <ac:chgData name="Catherine Vingerhoets" userId="8f0e474d-c57b-4875-a2f3-8ee3c14d352c" providerId="ADAL" clId="{0551ED3C-A0AA-43AF-81CB-1ED40B344D7C}" dt="2021-07-14T08:55:34.328" v="1076" actId="1076"/>
          <ac:picMkLst>
            <pc:docMk/>
            <pc:sldMk cId="1141596789" sldId="258"/>
            <ac:picMk id="9" creationId="{8543DFE1-D0B4-4D38-A9C7-4A8A096FBD76}"/>
          </ac:picMkLst>
        </pc:picChg>
        <pc:picChg chg="add del mod ord">
          <ac:chgData name="Catherine Vingerhoets" userId="8f0e474d-c57b-4875-a2f3-8ee3c14d352c" providerId="ADAL" clId="{0551ED3C-A0AA-43AF-81CB-1ED40B344D7C}" dt="2021-07-14T04:14:39.364" v="324" actId="478"/>
          <ac:picMkLst>
            <pc:docMk/>
            <pc:sldMk cId="1141596789" sldId="258"/>
            <ac:picMk id="10" creationId="{B51F158A-855C-4DC3-B10E-65BDDCF0A45B}"/>
          </ac:picMkLst>
        </pc:picChg>
      </pc:sldChg>
      <pc:sldChg chg="addSp delSp modSp mod setBg modNotesTx">
        <pc:chgData name="Catherine Vingerhoets" userId="8f0e474d-c57b-4875-a2f3-8ee3c14d352c" providerId="ADAL" clId="{0551ED3C-A0AA-43AF-81CB-1ED40B344D7C}" dt="2021-07-26T21:18:05.233" v="3444"/>
        <pc:sldMkLst>
          <pc:docMk/>
          <pc:sldMk cId="2137254621" sldId="259"/>
        </pc:sldMkLst>
        <pc:spChg chg="mod">
          <ac:chgData name="Catherine Vingerhoets" userId="8f0e474d-c57b-4875-a2f3-8ee3c14d352c" providerId="ADAL" clId="{0551ED3C-A0AA-43AF-81CB-1ED40B344D7C}" dt="2021-07-14T08:15:12.844" v="1032" actId="1076"/>
          <ac:spMkLst>
            <pc:docMk/>
            <pc:sldMk cId="2137254621" sldId="259"/>
            <ac:spMk id="5" creationId="{28B4F27D-58F8-4774-A648-1ED6D26B3546}"/>
          </ac:spMkLst>
        </pc:spChg>
        <pc:spChg chg="mod">
          <ac:chgData name="Catherine Vingerhoets" userId="8f0e474d-c57b-4875-a2f3-8ee3c14d352c" providerId="ADAL" clId="{0551ED3C-A0AA-43AF-81CB-1ED40B344D7C}" dt="2021-07-14T08:09:37.233" v="987" actId="207"/>
          <ac:spMkLst>
            <pc:docMk/>
            <pc:sldMk cId="2137254621" sldId="259"/>
            <ac:spMk id="7" creationId="{D1E38FB1-6198-4A34-82AB-A3DC41998D33}"/>
          </ac:spMkLst>
        </pc:spChg>
        <pc:spChg chg="mod">
          <ac:chgData name="Catherine Vingerhoets" userId="8f0e474d-c57b-4875-a2f3-8ee3c14d352c" providerId="ADAL" clId="{0551ED3C-A0AA-43AF-81CB-1ED40B344D7C}" dt="2021-07-14T08:15:37.333" v="1036" actId="1076"/>
          <ac:spMkLst>
            <pc:docMk/>
            <pc:sldMk cId="2137254621" sldId="259"/>
            <ac:spMk id="15" creationId="{0DBF4AFC-3117-44B6-AFC1-8A2276B24A64}"/>
          </ac:spMkLst>
        </pc:spChg>
        <pc:spChg chg="mod">
          <ac:chgData name="Catherine Vingerhoets" userId="8f0e474d-c57b-4875-a2f3-8ee3c14d352c" providerId="ADAL" clId="{0551ED3C-A0AA-43AF-81CB-1ED40B344D7C}" dt="2021-07-14T08:15:37.333" v="1036" actId="1076"/>
          <ac:spMkLst>
            <pc:docMk/>
            <pc:sldMk cId="2137254621" sldId="259"/>
            <ac:spMk id="19" creationId="{F36510B1-FAC2-4EEE-9875-B66ADB1F25FA}"/>
          </ac:spMkLst>
        </pc:spChg>
        <pc:spChg chg="mod">
          <ac:chgData name="Catherine Vingerhoets" userId="8f0e474d-c57b-4875-a2f3-8ee3c14d352c" providerId="ADAL" clId="{0551ED3C-A0AA-43AF-81CB-1ED40B344D7C}" dt="2021-07-14T08:15:24.397" v="1034" actId="255"/>
          <ac:spMkLst>
            <pc:docMk/>
            <pc:sldMk cId="2137254621" sldId="259"/>
            <ac:spMk id="20" creationId="{F0B9393C-6EBA-46C5-AA4C-E132E2CEB6EA}"/>
          </ac:spMkLst>
        </pc:spChg>
        <pc:spChg chg="mod">
          <ac:chgData name="Catherine Vingerhoets" userId="8f0e474d-c57b-4875-a2f3-8ee3c14d352c" providerId="ADAL" clId="{0551ED3C-A0AA-43AF-81CB-1ED40B344D7C}" dt="2021-07-14T08:15:44.793" v="1037" actId="1076"/>
          <ac:spMkLst>
            <pc:docMk/>
            <pc:sldMk cId="2137254621" sldId="259"/>
            <ac:spMk id="27" creationId="{D8A9578D-07D6-4CAF-8E97-D8468715A568}"/>
          </ac:spMkLst>
        </pc:spChg>
        <pc:spChg chg="mod">
          <ac:chgData name="Catherine Vingerhoets" userId="8f0e474d-c57b-4875-a2f3-8ee3c14d352c" providerId="ADAL" clId="{0551ED3C-A0AA-43AF-81CB-1ED40B344D7C}" dt="2021-07-14T08:15:44.793" v="1037" actId="1076"/>
          <ac:spMkLst>
            <pc:docMk/>
            <pc:sldMk cId="2137254621" sldId="259"/>
            <ac:spMk id="28" creationId="{ECF3C2F1-38D3-49A5-BBC6-774FD684611C}"/>
          </ac:spMkLst>
        </pc:spChg>
        <pc:spChg chg="mod">
          <ac:chgData name="Catherine Vingerhoets" userId="8f0e474d-c57b-4875-a2f3-8ee3c14d352c" providerId="ADAL" clId="{0551ED3C-A0AA-43AF-81CB-1ED40B344D7C}" dt="2021-07-14T08:15:49.943" v="1038" actId="1076"/>
          <ac:spMkLst>
            <pc:docMk/>
            <pc:sldMk cId="2137254621" sldId="259"/>
            <ac:spMk id="30" creationId="{68B9FA98-B2FC-4A03-B12B-97A1816F189E}"/>
          </ac:spMkLst>
        </pc:spChg>
        <pc:spChg chg="mod">
          <ac:chgData name="Catherine Vingerhoets" userId="8f0e474d-c57b-4875-a2f3-8ee3c14d352c" providerId="ADAL" clId="{0551ED3C-A0AA-43AF-81CB-1ED40B344D7C}" dt="2021-07-14T08:15:49.943" v="1038" actId="1076"/>
          <ac:spMkLst>
            <pc:docMk/>
            <pc:sldMk cId="2137254621" sldId="259"/>
            <ac:spMk id="31" creationId="{7F3DD808-CBBB-4ACB-B7FC-6189F87D9A62}"/>
          </ac:spMkLst>
        </pc:spChg>
        <pc:spChg chg="mod">
          <ac:chgData name="Catherine Vingerhoets" userId="8f0e474d-c57b-4875-a2f3-8ee3c14d352c" providerId="ADAL" clId="{0551ED3C-A0AA-43AF-81CB-1ED40B344D7C}" dt="2021-07-14T08:08:06.458" v="981" actId="255"/>
          <ac:spMkLst>
            <pc:docMk/>
            <pc:sldMk cId="2137254621" sldId="259"/>
            <ac:spMk id="42" creationId="{C08730D3-FC7D-41D2-A8D7-F52A2B6A1663}"/>
          </ac:spMkLst>
        </pc:spChg>
        <pc:spChg chg="mod">
          <ac:chgData name="Catherine Vingerhoets" userId="8f0e474d-c57b-4875-a2f3-8ee3c14d352c" providerId="ADAL" clId="{0551ED3C-A0AA-43AF-81CB-1ED40B344D7C}" dt="2021-07-14T08:08:00.699" v="980" actId="255"/>
          <ac:spMkLst>
            <pc:docMk/>
            <pc:sldMk cId="2137254621" sldId="259"/>
            <ac:spMk id="43" creationId="{DD571AC7-2E2C-44C7-9D9C-838DECD764F9}"/>
          </ac:spMkLst>
        </pc:spChg>
        <pc:spChg chg="mod">
          <ac:chgData name="Catherine Vingerhoets" userId="8f0e474d-c57b-4875-a2f3-8ee3c14d352c" providerId="ADAL" clId="{0551ED3C-A0AA-43AF-81CB-1ED40B344D7C}" dt="2021-07-14T08:08:12.314" v="982" actId="255"/>
          <ac:spMkLst>
            <pc:docMk/>
            <pc:sldMk cId="2137254621" sldId="259"/>
            <ac:spMk id="44" creationId="{C39FB0F9-FD8A-4613-9421-1047121232D7}"/>
          </ac:spMkLst>
        </pc:spChg>
        <pc:grpChg chg="add mod">
          <ac:chgData name="Catherine Vingerhoets" userId="8f0e474d-c57b-4875-a2f3-8ee3c14d352c" providerId="ADAL" clId="{0551ED3C-A0AA-43AF-81CB-1ED40B344D7C}" dt="2021-07-14T08:15:31.349" v="1035" actId="1076"/>
          <ac:grpSpMkLst>
            <pc:docMk/>
            <pc:sldMk cId="2137254621" sldId="259"/>
            <ac:grpSpMk id="2" creationId="{BBF0C9D4-6ADA-47FA-90D7-E90CE37D9AEB}"/>
          </ac:grpSpMkLst>
        </pc:grpChg>
        <pc:grpChg chg="mod">
          <ac:chgData name="Catherine Vingerhoets" userId="8f0e474d-c57b-4875-a2f3-8ee3c14d352c" providerId="ADAL" clId="{0551ED3C-A0AA-43AF-81CB-1ED40B344D7C}" dt="2021-07-14T04:10:52.377" v="238" actId="164"/>
          <ac:grpSpMkLst>
            <pc:docMk/>
            <pc:sldMk cId="2137254621" sldId="259"/>
            <ac:grpSpMk id="13" creationId="{17036307-C4FF-4B87-B51E-B67E7774AFE5}"/>
          </ac:grpSpMkLst>
        </pc:grpChg>
        <pc:grpChg chg="mod">
          <ac:chgData name="Catherine Vingerhoets" userId="8f0e474d-c57b-4875-a2f3-8ee3c14d352c" providerId="ADAL" clId="{0551ED3C-A0AA-43AF-81CB-1ED40B344D7C}" dt="2021-07-14T04:10:52.377" v="238" actId="164"/>
          <ac:grpSpMkLst>
            <pc:docMk/>
            <pc:sldMk cId="2137254621" sldId="259"/>
            <ac:grpSpMk id="26" creationId="{633820DA-2899-4B23-A005-BA884FB50603}"/>
          </ac:grpSpMkLst>
        </pc:grpChg>
        <pc:grpChg chg="mod">
          <ac:chgData name="Catherine Vingerhoets" userId="8f0e474d-c57b-4875-a2f3-8ee3c14d352c" providerId="ADAL" clId="{0551ED3C-A0AA-43AF-81CB-1ED40B344D7C}" dt="2021-07-14T04:10:52.377" v="238" actId="164"/>
          <ac:grpSpMkLst>
            <pc:docMk/>
            <pc:sldMk cId="2137254621" sldId="259"/>
            <ac:grpSpMk id="29" creationId="{FCC792BF-2B29-4C34-9B0F-66D4F5C6BBC3}"/>
          </ac:grpSpMkLst>
        </pc:grpChg>
        <pc:grpChg chg="mod">
          <ac:chgData name="Catherine Vingerhoets" userId="8f0e474d-c57b-4875-a2f3-8ee3c14d352c" providerId="ADAL" clId="{0551ED3C-A0AA-43AF-81CB-1ED40B344D7C}" dt="2021-07-14T08:08:45.845" v="985" actId="1076"/>
          <ac:grpSpMkLst>
            <pc:docMk/>
            <pc:sldMk cId="2137254621" sldId="259"/>
            <ac:grpSpMk id="33" creationId="{D7285120-D9E2-467A-8F78-9D48DC7945C3}"/>
          </ac:grpSpMkLst>
        </pc:grpChg>
        <pc:picChg chg="add del mod">
          <ac:chgData name="Catherine Vingerhoets" userId="8f0e474d-c57b-4875-a2f3-8ee3c14d352c" providerId="ADAL" clId="{0551ED3C-A0AA-43AF-81CB-1ED40B344D7C}" dt="2021-07-14T08:06:51.515" v="978" actId="478"/>
          <ac:picMkLst>
            <pc:docMk/>
            <pc:sldMk cId="2137254621" sldId="259"/>
            <ac:picMk id="4" creationId="{CACF45D8-A5B7-45DA-BD74-678A5A3FF32D}"/>
          </ac:picMkLst>
        </pc:picChg>
        <pc:picChg chg="add del mod ord">
          <ac:chgData name="Catherine Vingerhoets" userId="8f0e474d-c57b-4875-a2f3-8ee3c14d352c" providerId="ADAL" clId="{0551ED3C-A0AA-43AF-81CB-1ED40B344D7C}" dt="2021-07-14T04:12:42.342" v="311"/>
          <ac:picMkLst>
            <pc:docMk/>
            <pc:sldMk cId="2137254621" sldId="259"/>
            <ac:picMk id="45" creationId="{0B125802-1275-4C9B-BEA9-5E3DDDA76682}"/>
          </ac:picMkLst>
        </pc:picChg>
      </pc:sldChg>
      <pc:sldChg chg="new del">
        <pc:chgData name="Catherine Vingerhoets" userId="8f0e474d-c57b-4875-a2f3-8ee3c14d352c" providerId="ADAL" clId="{0551ED3C-A0AA-43AF-81CB-1ED40B344D7C}" dt="2021-07-14T03:53:20.315" v="15" actId="47"/>
        <pc:sldMkLst>
          <pc:docMk/>
          <pc:sldMk cId="2987149759" sldId="259"/>
        </pc:sldMkLst>
      </pc:sldChg>
      <pc:sldChg chg="modSp add del mod setBg modClrScheme chgLayout">
        <pc:chgData name="Catherine Vingerhoets" userId="8f0e474d-c57b-4875-a2f3-8ee3c14d352c" providerId="ADAL" clId="{0551ED3C-A0AA-43AF-81CB-1ED40B344D7C}" dt="2021-07-14T03:57:41.916" v="45" actId="47"/>
        <pc:sldMkLst>
          <pc:docMk/>
          <pc:sldMk cId="2006791039" sldId="260"/>
        </pc:sldMkLst>
        <pc:spChg chg="mod ord">
          <ac:chgData name="Catherine Vingerhoets" userId="8f0e474d-c57b-4875-a2f3-8ee3c14d352c" providerId="ADAL" clId="{0551ED3C-A0AA-43AF-81CB-1ED40B344D7C}" dt="2021-07-14T03:54:52.529" v="20" actId="700"/>
          <ac:spMkLst>
            <pc:docMk/>
            <pc:sldMk cId="2006791039" sldId="260"/>
            <ac:spMk id="5" creationId="{28B4F27D-58F8-4774-A648-1ED6D26B3546}"/>
          </ac:spMkLst>
        </pc:spChg>
        <pc:spChg chg="mod ord">
          <ac:chgData name="Catherine Vingerhoets" userId="8f0e474d-c57b-4875-a2f3-8ee3c14d352c" providerId="ADAL" clId="{0551ED3C-A0AA-43AF-81CB-1ED40B344D7C}" dt="2021-07-14T03:54:52.548" v="21" actId="27636"/>
          <ac:spMkLst>
            <pc:docMk/>
            <pc:sldMk cId="2006791039" sldId="260"/>
            <ac:spMk id="7" creationId="{D1E38FB1-6198-4A34-82AB-A3DC41998D33}"/>
          </ac:spMkLst>
        </pc:spChg>
      </pc:sldChg>
      <pc:sldChg chg="modSp del mod setBg modClrScheme chgLayout">
        <pc:chgData name="Catherine Vingerhoets" userId="8f0e474d-c57b-4875-a2f3-8ee3c14d352c" providerId="ADAL" clId="{0551ED3C-A0AA-43AF-81CB-1ED40B344D7C}" dt="2021-07-26T21:18:05.233" v="3444"/>
        <pc:sldMkLst>
          <pc:docMk/>
          <pc:sldMk cId="3777673716" sldId="262"/>
        </pc:sldMkLst>
        <pc:spChg chg="mod ord">
          <ac:chgData name="Catherine Vingerhoets" userId="8f0e474d-c57b-4875-a2f3-8ee3c14d352c" providerId="ADAL" clId="{0551ED3C-A0AA-43AF-81CB-1ED40B344D7C}" dt="2021-07-14T04:19:29.022" v="392" actId="207"/>
          <ac:spMkLst>
            <pc:docMk/>
            <pc:sldMk cId="3777673716" sldId="262"/>
            <ac:spMk id="2" creationId="{52090BE8-3AC7-4A22-B172-515491B78D57}"/>
          </ac:spMkLst>
        </pc:spChg>
        <pc:graphicFrameChg chg="mod ord modGraphic">
          <ac:chgData name="Catherine Vingerhoets" userId="8f0e474d-c57b-4875-a2f3-8ee3c14d352c" providerId="ADAL" clId="{0551ED3C-A0AA-43AF-81CB-1ED40B344D7C}" dt="2021-07-14T09:29:44.550" v="1352" actId="207"/>
          <ac:graphicFrameMkLst>
            <pc:docMk/>
            <pc:sldMk cId="3777673716" sldId="262"/>
            <ac:graphicFrameMk id="22" creationId="{0E28641F-F5FB-482B-BE85-28AC22E22092}"/>
          </ac:graphicFrameMkLst>
        </pc:graphicFrameChg>
      </pc:sldChg>
      <pc:sldChg chg="delSp modSp add del mod setBg modNotesTx">
        <pc:chgData name="Catherine Vingerhoets" userId="8f0e474d-c57b-4875-a2f3-8ee3c14d352c" providerId="ADAL" clId="{0551ED3C-A0AA-43AF-81CB-1ED40B344D7C}" dt="2021-07-26T21:18:05.233" v="3444"/>
        <pc:sldMkLst>
          <pc:docMk/>
          <pc:sldMk cId="350437904" sldId="264"/>
        </pc:sldMkLst>
        <pc:spChg chg="mod">
          <ac:chgData name="Catherine Vingerhoets" userId="8f0e474d-c57b-4875-a2f3-8ee3c14d352c" providerId="ADAL" clId="{0551ED3C-A0AA-43AF-81CB-1ED40B344D7C}" dt="2021-07-26T20:56:53.807" v="3349" actId="20577"/>
          <ac:spMkLst>
            <pc:docMk/>
            <pc:sldMk cId="350437904" sldId="264"/>
            <ac:spMk id="2" creationId="{CDF2166B-271E-4C4B-AB17-29757BA09FE1}"/>
          </ac:spMkLst>
        </pc:spChg>
        <pc:spChg chg="del">
          <ac:chgData name="Catherine Vingerhoets" userId="8f0e474d-c57b-4875-a2f3-8ee3c14d352c" providerId="ADAL" clId="{0551ED3C-A0AA-43AF-81CB-1ED40B344D7C}" dt="2021-07-14T08:29:47.581" v="1057" actId="478"/>
          <ac:spMkLst>
            <pc:docMk/>
            <pc:sldMk cId="350437904" sldId="264"/>
            <ac:spMk id="5" creationId="{DF3E6BE8-A965-4BF1-8B4E-81413F2540A2}"/>
          </ac:spMkLst>
        </pc:spChg>
        <pc:spChg chg="mod">
          <ac:chgData name="Catherine Vingerhoets" userId="8f0e474d-c57b-4875-a2f3-8ee3c14d352c" providerId="ADAL" clId="{0551ED3C-A0AA-43AF-81CB-1ED40B344D7C}" dt="2021-07-14T20:50:34.868" v="2423" actId="1076"/>
          <ac:spMkLst>
            <pc:docMk/>
            <pc:sldMk cId="350437904" sldId="264"/>
            <ac:spMk id="13" creationId="{C9B9DE11-6036-4F83-B5C0-D17DC7290246}"/>
          </ac:spMkLst>
        </pc:spChg>
        <pc:graphicFrameChg chg="mod modGraphic">
          <ac:chgData name="Catherine Vingerhoets" userId="8f0e474d-c57b-4875-a2f3-8ee3c14d352c" providerId="ADAL" clId="{0551ED3C-A0AA-43AF-81CB-1ED40B344D7C}" dt="2021-07-14T20:47:26.172" v="2421" actId="14100"/>
          <ac:graphicFrameMkLst>
            <pc:docMk/>
            <pc:sldMk cId="350437904" sldId="264"/>
            <ac:graphicFrameMk id="4" creationId="{D8CF6651-D936-4D38-9066-5FE1433B27CC}"/>
          </ac:graphicFrameMkLst>
        </pc:graphicFrameChg>
      </pc:sldChg>
      <pc:sldChg chg="addSp modSp mod setBg modNotesTx">
        <pc:chgData name="Catherine Vingerhoets" userId="8f0e474d-c57b-4875-a2f3-8ee3c14d352c" providerId="ADAL" clId="{0551ED3C-A0AA-43AF-81CB-1ED40B344D7C}" dt="2021-07-26T21:18:31.236" v="3448"/>
        <pc:sldMkLst>
          <pc:docMk/>
          <pc:sldMk cId="3873209365" sldId="315"/>
        </pc:sldMkLst>
        <pc:spChg chg="mod">
          <ac:chgData name="Catherine Vingerhoets" userId="8f0e474d-c57b-4875-a2f3-8ee3c14d352c" providerId="ADAL" clId="{0551ED3C-A0AA-43AF-81CB-1ED40B344D7C}" dt="2021-07-14T21:53:57.899" v="3014" actId="1076"/>
          <ac:spMkLst>
            <pc:docMk/>
            <pc:sldMk cId="3873209365" sldId="315"/>
            <ac:spMk id="3" creationId="{00000000-0000-0000-0000-000000000000}"/>
          </ac:spMkLst>
        </pc:spChg>
        <pc:spChg chg="mod">
          <ac:chgData name="Catherine Vingerhoets" userId="8f0e474d-c57b-4875-a2f3-8ee3c14d352c" providerId="ADAL" clId="{0551ED3C-A0AA-43AF-81CB-1ED40B344D7C}" dt="2021-07-14T21:54:22.779" v="3038"/>
          <ac:spMkLst>
            <pc:docMk/>
            <pc:sldMk cId="3873209365" sldId="315"/>
            <ac:spMk id="38" creationId="{37840B2E-35E7-434D-9B8B-60E7D2E7F91C}"/>
          </ac:spMkLst>
        </pc:spChg>
        <pc:spChg chg="mod">
          <ac:chgData name="Catherine Vingerhoets" userId="8f0e474d-c57b-4875-a2f3-8ee3c14d352c" providerId="ADAL" clId="{0551ED3C-A0AA-43AF-81CB-1ED40B344D7C}" dt="2021-07-14T21:59:33.021" v="3260" actId="1076"/>
          <ac:spMkLst>
            <pc:docMk/>
            <pc:sldMk cId="3873209365" sldId="315"/>
            <ac:spMk id="39" creationId="{E9C4F198-69CD-4932-AD7D-B0208D95F04D}"/>
          </ac:spMkLst>
        </pc:spChg>
        <pc:spChg chg="add mod">
          <ac:chgData name="Catherine Vingerhoets" userId="8f0e474d-c57b-4875-a2f3-8ee3c14d352c" providerId="ADAL" clId="{0551ED3C-A0AA-43AF-81CB-1ED40B344D7C}" dt="2021-07-14T22:00:58.324" v="3269"/>
          <ac:spMkLst>
            <pc:docMk/>
            <pc:sldMk cId="3873209365" sldId="315"/>
            <ac:spMk id="40" creationId="{5B32F109-254D-4B04-8F5C-C89E148F96AD}"/>
          </ac:spMkLst>
        </pc:spChg>
        <pc:spChg chg="mod">
          <ac:chgData name="Catherine Vingerhoets" userId="8f0e474d-c57b-4875-a2f3-8ee3c14d352c" providerId="ADAL" clId="{0551ED3C-A0AA-43AF-81CB-1ED40B344D7C}" dt="2021-07-14T21:59:51.037" v="3262" actId="207"/>
          <ac:spMkLst>
            <pc:docMk/>
            <pc:sldMk cId="3873209365" sldId="315"/>
            <ac:spMk id="64" creationId="{00000000-0000-0000-0000-000000000000}"/>
          </ac:spMkLst>
        </pc:spChg>
        <pc:spChg chg="mod">
          <ac:chgData name="Catherine Vingerhoets" userId="8f0e474d-c57b-4875-a2f3-8ee3c14d352c" providerId="ADAL" clId="{0551ED3C-A0AA-43AF-81CB-1ED40B344D7C}" dt="2021-07-14T22:00:17.353" v="3266" actId="207"/>
          <ac:spMkLst>
            <pc:docMk/>
            <pc:sldMk cId="3873209365" sldId="315"/>
            <ac:spMk id="66" creationId="{00000000-0000-0000-0000-000000000000}"/>
          </ac:spMkLst>
        </pc:spChg>
        <pc:spChg chg="mod">
          <ac:chgData name="Catherine Vingerhoets" userId="8f0e474d-c57b-4875-a2f3-8ee3c14d352c" providerId="ADAL" clId="{0551ED3C-A0AA-43AF-81CB-1ED40B344D7C}" dt="2021-07-14T21:59:46.611" v="3261" actId="207"/>
          <ac:spMkLst>
            <pc:docMk/>
            <pc:sldMk cId="3873209365" sldId="315"/>
            <ac:spMk id="67" creationId="{00000000-0000-0000-0000-000000000000}"/>
          </ac:spMkLst>
        </pc:spChg>
        <pc:spChg chg="mod">
          <ac:chgData name="Catherine Vingerhoets" userId="8f0e474d-c57b-4875-a2f3-8ee3c14d352c" providerId="ADAL" clId="{0551ED3C-A0AA-43AF-81CB-1ED40B344D7C}" dt="2021-07-14T22:00:12.594" v="3265" actId="207"/>
          <ac:spMkLst>
            <pc:docMk/>
            <pc:sldMk cId="3873209365" sldId="315"/>
            <ac:spMk id="69" creationId="{00000000-0000-0000-0000-000000000000}"/>
          </ac:spMkLst>
        </pc:spChg>
        <pc:spChg chg="mod">
          <ac:chgData name="Catherine Vingerhoets" userId="8f0e474d-c57b-4875-a2f3-8ee3c14d352c" providerId="ADAL" clId="{0551ED3C-A0AA-43AF-81CB-1ED40B344D7C}" dt="2021-07-14T22:00:05.131" v="3264" actId="207"/>
          <ac:spMkLst>
            <pc:docMk/>
            <pc:sldMk cId="3873209365" sldId="315"/>
            <ac:spMk id="70" creationId="{00000000-0000-0000-0000-000000000000}"/>
          </ac:spMkLst>
        </pc:spChg>
        <pc:spChg chg="mod">
          <ac:chgData name="Catherine Vingerhoets" userId="8f0e474d-c57b-4875-a2f3-8ee3c14d352c" providerId="ADAL" clId="{0551ED3C-A0AA-43AF-81CB-1ED40B344D7C}" dt="2021-07-14T21:55:20.936" v="3129" actId="20577"/>
          <ac:spMkLst>
            <pc:docMk/>
            <pc:sldMk cId="3873209365" sldId="315"/>
            <ac:spMk id="82" creationId="{00000000-0000-0000-0000-000000000000}"/>
          </ac:spMkLst>
        </pc:spChg>
        <pc:spChg chg="mod">
          <ac:chgData name="Catherine Vingerhoets" userId="8f0e474d-c57b-4875-a2f3-8ee3c14d352c" providerId="ADAL" clId="{0551ED3C-A0AA-43AF-81CB-1ED40B344D7C}" dt="2021-07-14T21:59:23.930" v="3258" actId="1076"/>
          <ac:spMkLst>
            <pc:docMk/>
            <pc:sldMk cId="3873209365" sldId="315"/>
            <ac:spMk id="83" creationId="{00000000-0000-0000-0000-000000000000}"/>
          </ac:spMkLst>
        </pc:spChg>
        <pc:spChg chg="mod">
          <ac:chgData name="Catherine Vingerhoets" userId="8f0e474d-c57b-4875-a2f3-8ee3c14d352c" providerId="ADAL" clId="{0551ED3C-A0AA-43AF-81CB-1ED40B344D7C}" dt="2021-07-14T21:55:36.694" v="3138" actId="20577"/>
          <ac:spMkLst>
            <pc:docMk/>
            <pc:sldMk cId="3873209365" sldId="315"/>
            <ac:spMk id="86" creationId="{00000000-0000-0000-0000-000000000000}"/>
          </ac:spMkLst>
        </pc:spChg>
        <pc:spChg chg="mod">
          <ac:chgData name="Catherine Vingerhoets" userId="8f0e474d-c57b-4875-a2f3-8ee3c14d352c" providerId="ADAL" clId="{0551ED3C-A0AA-43AF-81CB-1ED40B344D7C}" dt="2021-07-14T21:59:28.650" v="3259" actId="1076"/>
          <ac:spMkLst>
            <pc:docMk/>
            <pc:sldMk cId="3873209365" sldId="315"/>
            <ac:spMk id="87" creationId="{00000000-0000-0000-0000-000000000000}"/>
          </ac:spMkLst>
        </pc:spChg>
        <pc:spChg chg="mod">
          <ac:chgData name="Catherine Vingerhoets" userId="8f0e474d-c57b-4875-a2f3-8ee3c14d352c" providerId="ADAL" clId="{0551ED3C-A0AA-43AF-81CB-1ED40B344D7C}" dt="2021-07-14T21:53:23.803" v="3006" actId="20577"/>
          <ac:spMkLst>
            <pc:docMk/>
            <pc:sldMk cId="3873209365" sldId="315"/>
            <ac:spMk id="89" creationId="{00000000-0000-0000-0000-000000000000}"/>
          </ac:spMkLst>
        </pc:spChg>
        <pc:spChg chg="mod">
          <ac:chgData name="Catherine Vingerhoets" userId="8f0e474d-c57b-4875-a2f3-8ee3c14d352c" providerId="ADAL" clId="{0551ED3C-A0AA-43AF-81CB-1ED40B344D7C}" dt="2021-07-14T21:54:03.733" v="3015" actId="1076"/>
          <ac:spMkLst>
            <pc:docMk/>
            <pc:sldMk cId="3873209365" sldId="315"/>
            <ac:spMk id="90" creationId="{00000000-0000-0000-0000-000000000000}"/>
          </ac:spMkLst>
        </pc:spChg>
        <pc:spChg chg="mod">
          <ac:chgData name="Catherine Vingerhoets" userId="8f0e474d-c57b-4875-a2f3-8ee3c14d352c" providerId="ADAL" clId="{0551ED3C-A0AA-43AF-81CB-1ED40B344D7C}" dt="2021-07-14T21:54:20.019" v="3037" actId="20577"/>
          <ac:spMkLst>
            <pc:docMk/>
            <pc:sldMk cId="3873209365" sldId="315"/>
            <ac:spMk id="92" creationId="{00000000-0000-0000-0000-000000000000}"/>
          </ac:spMkLst>
        </pc:spChg>
        <pc:spChg chg="mod">
          <ac:chgData name="Catherine Vingerhoets" userId="8f0e474d-c57b-4875-a2f3-8ee3c14d352c" providerId="ADAL" clId="{0551ED3C-A0AA-43AF-81CB-1ED40B344D7C}" dt="2021-07-14T22:00:38.900" v="3268" actId="1076"/>
          <ac:spMkLst>
            <pc:docMk/>
            <pc:sldMk cId="3873209365" sldId="315"/>
            <ac:spMk id="93" creationId="{00000000-0000-0000-0000-000000000000}"/>
          </ac:spMkLst>
        </pc:spChg>
        <pc:spChg chg="mod">
          <ac:chgData name="Catherine Vingerhoets" userId="8f0e474d-c57b-4875-a2f3-8ee3c14d352c" providerId="ADAL" clId="{0551ED3C-A0AA-43AF-81CB-1ED40B344D7C}" dt="2021-07-14T21:54:29.611" v="3040" actId="20577"/>
          <ac:spMkLst>
            <pc:docMk/>
            <pc:sldMk cId="3873209365" sldId="315"/>
            <ac:spMk id="95" creationId="{00000000-0000-0000-0000-000000000000}"/>
          </ac:spMkLst>
        </pc:spChg>
        <pc:spChg chg="mod">
          <ac:chgData name="Catherine Vingerhoets" userId="8f0e474d-c57b-4875-a2f3-8ee3c14d352c" providerId="ADAL" clId="{0551ED3C-A0AA-43AF-81CB-1ED40B344D7C}" dt="2021-07-14T21:57:11.892" v="3216" actId="1076"/>
          <ac:spMkLst>
            <pc:docMk/>
            <pc:sldMk cId="3873209365" sldId="315"/>
            <ac:spMk id="96" creationId="{00000000-0000-0000-0000-000000000000}"/>
          </ac:spMkLst>
        </pc:spChg>
        <pc:spChg chg="mod">
          <ac:chgData name="Catherine Vingerhoets" userId="8f0e474d-c57b-4875-a2f3-8ee3c14d352c" providerId="ADAL" clId="{0551ED3C-A0AA-43AF-81CB-1ED40B344D7C}" dt="2021-07-14T21:54:43.852" v="3056" actId="20577"/>
          <ac:spMkLst>
            <pc:docMk/>
            <pc:sldMk cId="3873209365" sldId="315"/>
            <ac:spMk id="98" creationId="{00000000-0000-0000-0000-000000000000}"/>
          </ac:spMkLst>
        </pc:spChg>
        <pc:spChg chg="mod">
          <ac:chgData name="Catherine Vingerhoets" userId="8f0e474d-c57b-4875-a2f3-8ee3c14d352c" providerId="ADAL" clId="{0551ED3C-A0AA-43AF-81CB-1ED40B344D7C}" dt="2021-07-14T21:59:08.841" v="3245" actId="1076"/>
          <ac:spMkLst>
            <pc:docMk/>
            <pc:sldMk cId="3873209365" sldId="315"/>
            <ac:spMk id="99" creationId="{00000000-0000-0000-0000-000000000000}"/>
          </ac:spMkLst>
        </pc:spChg>
        <pc:grpChg chg="add mod">
          <ac:chgData name="Catherine Vingerhoets" userId="8f0e474d-c57b-4875-a2f3-8ee3c14d352c" providerId="ADAL" clId="{0551ED3C-A0AA-43AF-81CB-1ED40B344D7C}" dt="2021-07-14T21:54:25.612" v="3039" actId="1076"/>
          <ac:grpSpMkLst>
            <pc:docMk/>
            <pc:sldMk cId="3873209365" sldId="315"/>
            <ac:grpSpMk id="37" creationId="{129B45EA-B60C-46E6-952C-F8EA6BAB345C}"/>
          </ac:grpSpMkLst>
        </pc:grpChg>
        <pc:grpChg chg="mod">
          <ac:chgData name="Catherine Vingerhoets" userId="8f0e474d-c57b-4875-a2f3-8ee3c14d352c" providerId="ADAL" clId="{0551ED3C-A0AA-43AF-81CB-1ED40B344D7C}" dt="2021-07-14T21:58:26.240" v="3236" actId="1076"/>
          <ac:grpSpMkLst>
            <pc:docMk/>
            <pc:sldMk cId="3873209365" sldId="315"/>
            <ac:grpSpMk id="84" creationId="{00000000-0000-0000-0000-000000000000}"/>
          </ac:grpSpMkLst>
        </pc:grpChg>
        <pc:grpChg chg="mod">
          <ac:chgData name="Catherine Vingerhoets" userId="8f0e474d-c57b-4875-a2f3-8ee3c14d352c" providerId="ADAL" clId="{0551ED3C-A0AA-43AF-81CB-1ED40B344D7C}" dt="2021-07-14T21:56:58.369" v="3213" actId="1076"/>
          <ac:grpSpMkLst>
            <pc:docMk/>
            <pc:sldMk cId="3873209365" sldId="315"/>
            <ac:grpSpMk id="85" creationId="{00000000-0000-0000-0000-000000000000}"/>
          </ac:grpSpMkLst>
        </pc:grpChg>
        <pc:grpChg chg="mod">
          <ac:chgData name="Catherine Vingerhoets" userId="8f0e474d-c57b-4875-a2f3-8ee3c14d352c" providerId="ADAL" clId="{0551ED3C-A0AA-43AF-81CB-1ED40B344D7C}" dt="2021-07-14T21:58:58.640" v="3241" actId="1076"/>
          <ac:grpSpMkLst>
            <pc:docMk/>
            <pc:sldMk cId="3873209365" sldId="315"/>
            <ac:grpSpMk id="88" creationId="{00000000-0000-0000-0000-000000000000}"/>
          </ac:grpSpMkLst>
        </pc:grpChg>
        <pc:grpChg chg="mod">
          <ac:chgData name="Catherine Vingerhoets" userId="8f0e474d-c57b-4875-a2f3-8ee3c14d352c" providerId="ADAL" clId="{0551ED3C-A0AA-43AF-81CB-1ED40B344D7C}" dt="2021-07-14T21:59:05.980" v="3244" actId="1076"/>
          <ac:grpSpMkLst>
            <pc:docMk/>
            <pc:sldMk cId="3873209365" sldId="315"/>
            <ac:grpSpMk id="97" creationId="{00000000-0000-0000-0000-000000000000}"/>
          </ac:grpSpMkLst>
        </pc:grpChg>
      </pc:sldChg>
      <pc:sldChg chg="modSp mod setBg modClrScheme chgLayout">
        <pc:chgData name="Catherine Vingerhoets" userId="8f0e474d-c57b-4875-a2f3-8ee3c14d352c" providerId="ADAL" clId="{0551ED3C-A0AA-43AF-81CB-1ED40B344D7C}" dt="2021-07-26T21:18:05.233" v="3444"/>
        <pc:sldMkLst>
          <pc:docMk/>
          <pc:sldMk cId="3649868667" sldId="352"/>
        </pc:sldMkLst>
        <pc:spChg chg="mod ord">
          <ac:chgData name="Catherine Vingerhoets" userId="8f0e474d-c57b-4875-a2f3-8ee3c14d352c" providerId="ADAL" clId="{0551ED3C-A0AA-43AF-81CB-1ED40B344D7C}" dt="2021-07-14T04:19:23.879" v="391" actId="207"/>
          <ac:spMkLst>
            <pc:docMk/>
            <pc:sldMk cId="3649868667" sldId="352"/>
            <ac:spMk id="2" creationId="{2C2BFAE1-45D3-4B3B-81D2-0BF25FA84FB8}"/>
          </ac:spMkLst>
        </pc:spChg>
        <pc:spChg chg="mod">
          <ac:chgData name="Catherine Vingerhoets" userId="8f0e474d-c57b-4875-a2f3-8ee3c14d352c" providerId="ADAL" clId="{0551ED3C-A0AA-43AF-81CB-1ED40B344D7C}" dt="2021-07-14T08:14:16.352" v="1022" actId="1076"/>
          <ac:spMkLst>
            <pc:docMk/>
            <pc:sldMk cId="3649868667" sldId="352"/>
            <ac:spMk id="19" creationId="{89F25027-E99B-4006-8DCA-65DC6D39555F}"/>
          </ac:spMkLst>
        </pc:spChg>
        <pc:spChg chg="mod">
          <ac:chgData name="Catherine Vingerhoets" userId="8f0e474d-c57b-4875-a2f3-8ee3c14d352c" providerId="ADAL" clId="{0551ED3C-A0AA-43AF-81CB-1ED40B344D7C}" dt="2021-07-14T08:13:38.350" v="1019" actId="255"/>
          <ac:spMkLst>
            <pc:docMk/>
            <pc:sldMk cId="3649868667" sldId="352"/>
            <ac:spMk id="20" creationId="{C260583F-7A54-4A7F-B195-A06E46C486D6}"/>
          </ac:spMkLst>
        </pc:spChg>
        <pc:spChg chg="mod">
          <ac:chgData name="Catherine Vingerhoets" userId="8f0e474d-c57b-4875-a2f3-8ee3c14d352c" providerId="ADAL" clId="{0551ED3C-A0AA-43AF-81CB-1ED40B344D7C}" dt="2021-07-14T04:18:03.773" v="378" actId="113"/>
          <ac:spMkLst>
            <pc:docMk/>
            <pc:sldMk cId="3649868667" sldId="352"/>
            <ac:spMk id="22" creationId="{F37A9BBC-AF82-46B1-9779-AA25A269C6A7}"/>
          </ac:spMkLst>
        </pc:spChg>
        <pc:spChg chg="mod">
          <ac:chgData name="Catherine Vingerhoets" userId="8f0e474d-c57b-4875-a2f3-8ee3c14d352c" providerId="ADAL" clId="{0551ED3C-A0AA-43AF-81CB-1ED40B344D7C}" dt="2021-07-14T08:14:04.607" v="1021" actId="255"/>
          <ac:spMkLst>
            <pc:docMk/>
            <pc:sldMk cId="3649868667" sldId="352"/>
            <ac:spMk id="23" creationId="{66EFFFE9-D38C-4077-AD72-AD706FA5B6A0}"/>
          </ac:spMkLst>
        </pc:spChg>
      </pc:sldChg>
      <pc:sldChg chg="delSp mod modClrScheme chgLayout modNotesTx">
        <pc:chgData name="Catherine Vingerhoets" userId="8f0e474d-c57b-4875-a2f3-8ee3c14d352c" providerId="ADAL" clId="{0551ED3C-A0AA-43AF-81CB-1ED40B344D7C}" dt="2021-07-14T20:17:02.866" v="2392" actId="20577"/>
        <pc:sldMkLst>
          <pc:docMk/>
          <pc:sldMk cId="2458003485" sldId="354"/>
        </pc:sldMkLst>
        <pc:spChg chg="del">
          <ac:chgData name="Catherine Vingerhoets" userId="8f0e474d-c57b-4875-a2f3-8ee3c14d352c" providerId="ADAL" clId="{0551ED3C-A0AA-43AF-81CB-1ED40B344D7C}" dt="2021-07-14T03:54:43.375" v="17" actId="700"/>
          <ac:spMkLst>
            <pc:docMk/>
            <pc:sldMk cId="2458003485" sldId="354"/>
            <ac:spMk id="2" creationId="{937AD80E-D8DF-42F1-9D89-33A23E4E61BA}"/>
          </ac:spMkLst>
        </pc:spChg>
      </pc:sldChg>
      <pc:sldChg chg="modSp add del mod setBg modNotesTx">
        <pc:chgData name="Catherine Vingerhoets" userId="8f0e474d-c57b-4875-a2f3-8ee3c14d352c" providerId="ADAL" clId="{0551ED3C-A0AA-43AF-81CB-1ED40B344D7C}" dt="2021-07-26T21:18:05.233" v="3444"/>
        <pc:sldMkLst>
          <pc:docMk/>
          <pc:sldMk cId="2596088897" sldId="355"/>
        </pc:sldMkLst>
        <pc:spChg chg="mod">
          <ac:chgData name="Catherine Vingerhoets" userId="8f0e474d-c57b-4875-a2f3-8ee3c14d352c" providerId="ADAL" clId="{0551ED3C-A0AA-43AF-81CB-1ED40B344D7C}" dt="2021-07-14T20:59:56.055" v="2482" actId="20577"/>
          <ac:spMkLst>
            <pc:docMk/>
            <pc:sldMk cId="2596088897" sldId="355"/>
            <ac:spMk id="2" creationId="{2C2BFAE1-45D3-4B3B-81D2-0BF25FA84FB8}"/>
          </ac:spMkLst>
        </pc:spChg>
      </pc:sldChg>
      <pc:sldChg chg="modSp del mod ord modNotesTx">
        <pc:chgData name="Catherine Vingerhoets" userId="8f0e474d-c57b-4875-a2f3-8ee3c14d352c" providerId="ADAL" clId="{0551ED3C-A0AA-43AF-81CB-1ED40B344D7C}" dt="2021-07-14T22:01:14.367" v="3272" actId="2696"/>
        <pc:sldMkLst>
          <pc:docMk/>
          <pc:sldMk cId="4124889063" sldId="361"/>
        </pc:sldMkLst>
        <pc:spChg chg="mod">
          <ac:chgData name="Catherine Vingerhoets" userId="8f0e474d-c57b-4875-a2f3-8ee3c14d352c" providerId="ADAL" clId="{0551ED3C-A0AA-43AF-81CB-1ED40B344D7C}" dt="2021-07-14T21:36:06.224" v="2749" actId="20577"/>
          <ac:spMkLst>
            <pc:docMk/>
            <pc:sldMk cId="4124889063" sldId="361"/>
            <ac:spMk id="3" creationId="{945BD299-98D5-4ECC-8BCB-E80FE733DB78}"/>
          </ac:spMkLst>
        </pc:spChg>
      </pc:sldChg>
      <pc:sldChg chg="addSp delSp modSp del mod setBg chgLayout modNotesTx">
        <pc:chgData name="Catherine Vingerhoets" userId="8f0e474d-c57b-4875-a2f3-8ee3c14d352c" providerId="ADAL" clId="{0551ED3C-A0AA-43AF-81CB-1ED40B344D7C}" dt="2021-07-26T21:39:48.188" v="3907" actId="2696"/>
        <pc:sldMkLst>
          <pc:docMk/>
          <pc:sldMk cId="4086164964" sldId="362"/>
        </pc:sldMkLst>
        <pc:spChg chg="mod ord">
          <ac:chgData name="Catherine Vingerhoets" userId="8f0e474d-c57b-4875-a2f3-8ee3c14d352c" providerId="ADAL" clId="{0551ED3C-A0AA-43AF-81CB-1ED40B344D7C}" dt="2021-07-14T10:10:54.748" v="2039" actId="1076"/>
          <ac:spMkLst>
            <pc:docMk/>
            <pc:sldMk cId="4086164964" sldId="362"/>
            <ac:spMk id="2" creationId="{A1572D85-95BD-4954-9E43-C0DFD8C42E5F}"/>
          </ac:spMkLst>
        </pc:spChg>
        <pc:spChg chg="add del mod">
          <ac:chgData name="Catherine Vingerhoets" userId="8f0e474d-c57b-4875-a2f3-8ee3c14d352c" providerId="ADAL" clId="{0551ED3C-A0AA-43AF-81CB-1ED40B344D7C}" dt="2021-07-14T10:06:20.484" v="1919" actId="6264"/>
          <ac:spMkLst>
            <pc:docMk/>
            <pc:sldMk cId="4086164964" sldId="362"/>
            <ac:spMk id="3" creationId="{7924ACB7-64E0-43B0-BDB5-5C41F93EEE4F}"/>
          </ac:spMkLst>
        </pc:spChg>
        <pc:spChg chg="add del mod">
          <ac:chgData name="Catherine Vingerhoets" userId="8f0e474d-c57b-4875-a2f3-8ee3c14d352c" providerId="ADAL" clId="{0551ED3C-A0AA-43AF-81CB-1ED40B344D7C}" dt="2021-07-14T10:06:20.484" v="1919" actId="6264"/>
          <ac:spMkLst>
            <pc:docMk/>
            <pc:sldMk cId="4086164964" sldId="362"/>
            <ac:spMk id="4" creationId="{80516A1A-4376-4220-B6DE-12155E1F356C}"/>
          </ac:spMkLst>
        </pc:spChg>
        <pc:spChg chg="add del mod">
          <ac:chgData name="Catherine Vingerhoets" userId="8f0e474d-c57b-4875-a2f3-8ee3c14d352c" providerId="ADAL" clId="{0551ED3C-A0AA-43AF-81CB-1ED40B344D7C}" dt="2021-07-26T21:10:12.572" v="3407" actId="478"/>
          <ac:spMkLst>
            <pc:docMk/>
            <pc:sldMk cId="4086164964" sldId="362"/>
            <ac:spMk id="5" creationId="{50156EF9-EF6A-49DB-96F2-C97C2F720190}"/>
          </ac:spMkLst>
        </pc:spChg>
        <pc:spChg chg="add del mod">
          <ac:chgData name="Catherine Vingerhoets" userId="8f0e474d-c57b-4875-a2f3-8ee3c14d352c" providerId="ADAL" clId="{0551ED3C-A0AA-43AF-81CB-1ED40B344D7C}" dt="2021-07-26T21:14:06.453" v="3427" actId="21"/>
          <ac:spMkLst>
            <pc:docMk/>
            <pc:sldMk cId="4086164964" sldId="362"/>
            <ac:spMk id="9" creationId="{3B076867-3D3C-4462-B7AC-8A2818228839}"/>
          </ac:spMkLst>
        </pc:spChg>
        <pc:spChg chg="add del mod">
          <ac:chgData name="Catherine Vingerhoets" userId="8f0e474d-c57b-4875-a2f3-8ee3c14d352c" providerId="ADAL" clId="{0551ED3C-A0AA-43AF-81CB-1ED40B344D7C}" dt="2021-07-26T21:12:31.058" v="3415" actId="21"/>
          <ac:spMkLst>
            <pc:docMk/>
            <pc:sldMk cId="4086164964" sldId="362"/>
            <ac:spMk id="11" creationId="{8346CC79-9E7C-43D4-8784-45D53ECE8A01}"/>
          </ac:spMkLst>
        </pc:spChg>
        <pc:spChg chg="add del">
          <ac:chgData name="Catherine Vingerhoets" userId="8f0e474d-c57b-4875-a2f3-8ee3c14d352c" providerId="ADAL" clId="{0551ED3C-A0AA-43AF-81CB-1ED40B344D7C}" dt="2021-07-14T10:09:08.058" v="1932" actId="26606"/>
          <ac:spMkLst>
            <pc:docMk/>
            <pc:sldMk cId="4086164964" sldId="362"/>
            <ac:spMk id="12" creationId="{0BABF38A-8A0D-492E-BD20-6CF4D46B50BD}"/>
          </ac:spMkLst>
        </pc:spChg>
        <pc:spChg chg="add mod">
          <ac:chgData name="Catherine Vingerhoets" userId="8f0e474d-c57b-4875-a2f3-8ee3c14d352c" providerId="ADAL" clId="{0551ED3C-A0AA-43AF-81CB-1ED40B344D7C}" dt="2021-07-14T21:43:07.326" v="2979" actId="5793"/>
          <ac:spMkLst>
            <pc:docMk/>
            <pc:sldMk cId="4086164964" sldId="362"/>
            <ac:spMk id="13" creationId="{1BA6E239-37D6-4C7A-BB5F-3BD7A0366A49}"/>
          </ac:spMkLst>
        </pc:spChg>
        <pc:spChg chg="add del mod">
          <ac:chgData name="Catherine Vingerhoets" userId="8f0e474d-c57b-4875-a2f3-8ee3c14d352c" providerId="ADAL" clId="{0551ED3C-A0AA-43AF-81CB-1ED40B344D7C}" dt="2021-07-26T21:33:34.495" v="3697" actId="478"/>
          <ac:spMkLst>
            <pc:docMk/>
            <pc:sldMk cId="4086164964" sldId="362"/>
            <ac:spMk id="14" creationId="{3227E1B8-46A4-4C4D-9A9F-E724407CC7DD}"/>
          </ac:spMkLst>
        </pc:spChg>
        <pc:spChg chg="add del">
          <ac:chgData name="Catherine Vingerhoets" userId="8f0e474d-c57b-4875-a2f3-8ee3c14d352c" providerId="ADAL" clId="{0551ED3C-A0AA-43AF-81CB-1ED40B344D7C}" dt="2021-07-14T10:09:08.058" v="1932" actId="26606"/>
          <ac:spMkLst>
            <pc:docMk/>
            <pc:sldMk cId="4086164964" sldId="362"/>
            <ac:spMk id="16" creationId="{E2748806-3AF5-4078-830A-C1F26BF1B200}"/>
          </ac:spMkLst>
        </pc:spChg>
        <pc:spChg chg="add del">
          <ac:chgData name="Catherine Vingerhoets" userId="8f0e474d-c57b-4875-a2f3-8ee3c14d352c" providerId="ADAL" clId="{0551ED3C-A0AA-43AF-81CB-1ED40B344D7C}" dt="2021-07-14T10:09:08.058" v="1932" actId="26606"/>
          <ac:spMkLst>
            <pc:docMk/>
            <pc:sldMk cId="4086164964" sldId="362"/>
            <ac:spMk id="18" creationId="{BF991FCB-5132-414C-B377-526F56121B69}"/>
          </ac:spMkLst>
        </pc:spChg>
        <pc:spChg chg="add del">
          <ac:chgData name="Catherine Vingerhoets" userId="8f0e474d-c57b-4875-a2f3-8ee3c14d352c" providerId="ADAL" clId="{0551ED3C-A0AA-43AF-81CB-1ED40B344D7C}" dt="2021-07-14T10:09:08.058" v="1932" actId="26606"/>
          <ac:spMkLst>
            <pc:docMk/>
            <pc:sldMk cId="4086164964" sldId="362"/>
            <ac:spMk id="20" creationId="{F23DAFF7-4C98-4E0E-8986-198D54B6C1F0}"/>
          </ac:spMkLst>
        </pc:spChg>
        <pc:spChg chg="add">
          <ac:chgData name="Catherine Vingerhoets" userId="8f0e474d-c57b-4875-a2f3-8ee3c14d352c" providerId="ADAL" clId="{0551ED3C-A0AA-43AF-81CB-1ED40B344D7C}" dt="2021-07-14T10:09:08.058" v="1932" actId="26606"/>
          <ac:spMkLst>
            <pc:docMk/>
            <pc:sldMk cId="4086164964" sldId="362"/>
            <ac:spMk id="25" creationId="{8651CFA9-6065-4243-AC48-858E359780B1}"/>
          </ac:spMkLst>
        </pc:spChg>
        <pc:spChg chg="add">
          <ac:chgData name="Catherine Vingerhoets" userId="8f0e474d-c57b-4875-a2f3-8ee3c14d352c" providerId="ADAL" clId="{0551ED3C-A0AA-43AF-81CB-1ED40B344D7C}" dt="2021-07-14T10:09:08.058" v="1932" actId="26606"/>
          <ac:spMkLst>
            <pc:docMk/>
            <pc:sldMk cId="4086164964" sldId="362"/>
            <ac:spMk id="27" creationId="{E8B2F707-EF35-4955-8439-F76145F3CD7E}"/>
          </ac:spMkLst>
        </pc:spChg>
        <pc:spChg chg="add">
          <ac:chgData name="Catherine Vingerhoets" userId="8f0e474d-c57b-4875-a2f3-8ee3c14d352c" providerId="ADAL" clId="{0551ED3C-A0AA-43AF-81CB-1ED40B344D7C}" dt="2021-07-14T10:09:08.058" v="1932" actId="26606"/>
          <ac:spMkLst>
            <pc:docMk/>
            <pc:sldMk cId="4086164964" sldId="362"/>
            <ac:spMk id="29" creationId="{A905C581-3E86-4ADD-9EDD-5FA87B461238}"/>
          </ac:spMkLst>
        </pc:spChg>
        <pc:grpChg chg="add">
          <ac:chgData name="Catherine Vingerhoets" userId="8f0e474d-c57b-4875-a2f3-8ee3c14d352c" providerId="ADAL" clId="{0551ED3C-A0AA-43AF-81CB-1ED40B344D7C}" dt="2021-07-14T10:09:08.058" v="1932" actId="26606"/>
          <ac:grpSpMkLst>
            <pc:docMk/>
            <pc:sldMk cId="4086164964" sldId="362"/>
            <ac:grpSpMk id="31" creationId="{A4672714-67D2-40D0-B961-A7438FE9C9AA}"/>
          </ac:grpSpMkLst>
        </pc:grpChg>
        <pc:picChg chg="add del mod">
          <ac:chgData name="Catherine Vingerhoets" userId="8f0e474d-c57b-4875-a2f3-8ee3c14d352c" providerId="ADAL" clId="{0551ED3C-A0AA-43AF-81CB-1ED40B344D7C}" dt="2021-07-26T21:10:12.572" v="3407" actId="478"/>
          <ac:picMkLst>
            <pc:docMk/>
            <pc:sldMk cId="4086164964" sldId="362"/>
            <ac:picMk id="4" creationId="{3D6E16E1-FD99-4DC8-B87F-80F837334A8D}"/>
          </ac:picMkLst>
        </pc:picChg>
        <pc:picChg chg="add del mod ord">
          <ac:chgData name="Catherine Vingerhoets" userId="8f0e474d-c57b-4875-a2f3-8ee3c14d352c" providerId="ADAL" clId="{0551ED3C-A0AA-43AF-81CB-1ED40B344D7C}" dt="2021-07-26T21:12:37.481" v="3416" actId="21"/>
          <ac:picMkLst>
            <pc:docMk/>
            <pc:sldMk cId="4086164964" sldId="362"/>
            <ac:picMk id="7" creationId="{2530215E-64E1-440C-BB55-6CFC99BFAA04}"/>
          </ac:picMkLst>
        </pc:picChg>
        <pc:picChg chg="add del mod ord">
          <ac:chgData name="Catherine Vingerhoets" userId="8f0e474d-c57b-4875-a2f3-8ee3c14d352c" providerId="ADAL" clId="{0551ED3C-A0AA-43AF-81CB-1ED40B344D7C}" dt="2021-07-26T21:14:06.453" v="3427" actId="21"/>
          <ac:picMkLst>
            <pc:docMk/>
            <pc:sldMk cId="4086164964" sldId="362"/>
            <ac:picMk id="8" creationId="{8A5AC75C-7E3A-4C91-93D6-6AC6BC97D0AE}"/>
          </ac:picMkLst>
        </pc:picChg>
        <pc:picChg chg="add del">
          <ac:chgData name="Catherine Vingerhoets" userId="8f0e474d-c57b-4875-a2f3-8ee3c14d352c" providerId="ADAL" clId="{0551ED3C-A0AA-43AF-81CB-1ED40B344D7C}" dt="2021-07-14T10:09:08.058" v="1932" actId="26606"/>
          <ac:picMkLst>
            <pc:docMk/>
            <pc:sldMk cId="4086164964" sldId="362"/>
            <ac:picMk id="14" creationId="{BC526B7A-4801-4FD1-95C8-03AF22629E87}"/>
          </ac:picMkLst>
        </pc:picChg>
      </pc:sldChg>
      <pc:sldChg chg="delSp modSp del mod ord">
        <pc:chgData name="Catherine Vingerhoets" userId="8f0e474d-c57b-4875-a2f3-8ee3c14d352c" providerId="ADAL" clId="{0551ED3C-A0AA-43AF-81CB-1ED40B344D7C}" dt="2021-07-14T10:11:10.375" v="2040" actId="47"/>
        <pc:sldMkLst>
          <pc:docMk/>
          <pc:sldMk cId="2473629242" sldId="364"/>
        </pc:sldMkLst>
        <pc:spChg chg="del mod">
          <ac:chgData name="Catherine Vingerhoets" userId="8f0e474d-c57b-4875-a2f3-8ee3c14d352c" providerId="ADAL" clId="{0551ED3C-A0AA-43AF-81CB-1ED40B344D7C}" dt="2021-07-14T10:07:29.727" v="1930" actId="478"/>
          <ac:spMkLst>
            <pc:docMk/>
            <pc:sldMk cId="2473629242" sldId="364"/>
            <ac:spMk id="2" creationId="{5D8DB1CD-3CA4-4352-8C77-D784EA151E2A}"/>
          </ac:spMkLst>
        </pc:spChg>
        <pc:spChg chg="mod">
          <ac:chgData name="Catherine Vingerhoets" userId="8f0e474d-c57b-4875-a2f3-8ee3c14d352c" providerId="ADAL" clId="{0551ED3C-A0AA-43AF-81CB-1ED40B344D7C}" dt="2021-07-14T09:46:56.840" v="1634" actId="5793"/>
          <ac:spMkLst>
            <pc:docMk/>
            <pc:sldMk cId="2473629242" sldId="364"/>
            <ac:spMk id="3" creationId="{7B384E21-D6CD-4C91-9D90-C87B7ACE19AC}"/>
          </ac:spMkLst>
        </pc:spChg>
      </pc:sldChg>
      <pc:sldChg chg="addSp delSp modSp add del mod setBg modNotesTx">
        <pc:chgData name="Catherine Vingerhoets" userId="8f0e474d-c57b-4875-a2f3-8ee3c14d352c" providerId="ADAL" clId="{0551ED3C-A0AA-43AF-81CB-1ED40B344D7C}" dt="2021-07-26T21:18:05.233" v="3444"/>
        <pc:sldMkLst>
          <pc:docMk/>
          <pc:sldMk cId="1142832024" sldId="367"/>
        </pc:sldMkLst>
        <pc:spChg chg="mod">
          <ac:chgData name="Catherine Vingerhoets" userId="8f0e474d-c57b-4875-a2f3-8ee3c14d352c" providerId="ADAL" clId="{0551ED3C-A0AA-43AF-81CB-1ED40B344D7C}" dt="2021-07-14T21:01:35.076" v="2491" actId="1076"/>
          <ac:spMkLst>
            <pc:docMk/>
            <pc:sldMk cId="1142832024" sldId="367"/>
            <ac:spMk id="2" creationId="{2C2BFAE1-45D3-4B3B-81D2-0BF25FA84FB8}"/>
          </ac:spMkLst>
        </pc:spChg>
        <pc:spChg chg="add del mod ord">
          <ac:chgData name="Catherine Vingerhoets" userId="8f0e474d-c57b-4875-a2f3-8ee3c14d352c" providerId="ADAL" clId="{0551ED3C-A0AA-43AF-81CB-1ED40B344D7C}" dt="2021-07-14T09:22:00.704" v="1274" actId="1076"/>
          <ac:spMkLst>
            <pc:docMk/>
            <pc:sldMk cId="1142832024" sldId="367"/>
            <ac:spMk id="7" creationId="{4489BC46-8F8B-41BE-B868-469D37659AEB}"/>
          </ac:spMkLst>
        </pc:spChg>
        <pc:spChg chg="mod">
          <ac:chgData name="Catherine Vingerhoets" userId="8f0e474d-c57b-4875-a2f3-8ee3c14d352c" providerId="ADAL" clId="{0551ED3C-A0AA-43AF-81CB-1ED40B344D7C}" dt="2021-07-14T09:18:23.908" v="1245" actId="164"/>
          <ac:spMkLst>
            <pc:docMk/>
            <pc:sldMk cId="1142832024" sldId="367"/>
            <ac:spMk id="9" creationId="{BA52B329-9D66-4441-90DB-98E3D3236E7A}"/>
          </ac:spMkLst>
        </pc:spChg>
        <pc:spChg chg="mod">
          <ac:chgData name="Catherine Vingerhoets" userId="8f0e474d-c57b-4875-a2f3-8ee3c14d352c" providerId="ADAL" clId="{0551ED3C-A0AA-43AF-81CB-1ED40B344D7C}" dt="2021-07-14T09:18:23.908" v="1245" actId="164"/>
          <ac:spMkLst>
            <pc:docMk/>
            <pc:sldMk cId="1142832024" sldId="367"/>
            <ac:spMk id="10" creationId="{13FDB8B3-1E4E-47E3-A1B1-EF8B54AD6151}"/>
          </ac:spMkLst>
        </pc:spChg>
        <pc:spChg chg="mod">
          <ac:chgData name="Catherine Vingerhoets" userId="8f0e474d-c57b-4875-a2f3-8ee3c14d352c" providerId="ADAL" clId="{0551ED3C-A0AA-43AF-81CB-1ED40B344D7C}" dt="2021-07-14T09:18:23.908" v="1245" actId="164"/>
          <ac:spMkLst>
            <pc:docMk/>
            <pc:sldMk cId="1142832024" sldId="367"/>
            <ac:spMk id="11" creationId="{B600C5F7-3278-4AED-A3FC-82B04A5C79A0}"/>
          </ac:spMkLst>
        </pc:spChg>
        <pc:spChg chg="mod">
          <ac:chgData name="Catherine Vingerhoets" userId="8f0e474d-c57b-4875-a2f3-8ee3c14d352c" providerId="ADAL" clId="{0551ED3C-A0AA-43AF-81CB-1ED40B344D7C}" dt="2021-07-14T09:18:23.908" v="1245" actId="164"/>
          <ac:spMkLst>
            <pc:docMk/>
            <pc:sldMk cId="1142832024" sldId="367"/>
            <ac:spMk id="12" creationId="{65B82DAA-D397-41B1-9F7A-7D44D75C70D8}"/>
          </ac:spMkLst>
        </pc:spChg>
        <pc:spChg chg="mod">
          <ac:chgData name="Catherine Vingerhoets" userId="8f0e474d-c57b-4875-a2f3-8ee3c14d352c" providerId="ADAL" clId="{0551ED3C-A0AA-43AF-81CB-1ED40B344D7C}" dt="2021-07-14T09:18:23.908" v="1245" actId="164"/>
          <ac:spMkLst>
            <pc:docMk/>
            <pc:sldMk cId="1142832024" sldId="367"/>
            <ac:spMk id="13" creationId="{EB001378-B688-4471-B62C-4F1D5F1756E7}"/>
          </ac:spMkLst>
        </pc:spChg>
        <pc:spChg chg="add del mod">
          <ac:chgData name="Catherine Vingerhoets" userId="8f0e474d-c57b-4875-a2f3-8ee3c14d352c" providerId="ADAL" clId="{0551ED3C-A0AA-43AF-81CB-1ED40B344D7C}" dt="2021-07-14T09:21:38.902" v="1267" actId="164"/>
          <ac:spMkLst>
            <pc:docMk/>
            <pc:sldMk cId="1142832024" sldId="367"/>
            <ac:spMk id="18" creationId="{A8885A36-1B89-4698-8595-03B5850F0A88}"/>
          </ac:spMkLst>
        </pc:spChg>
        <pc:spChg chg="mod">
          <ac:chgData name="Catherine Vingerhoets" userId="8f0e474d-c57b-4875-a2f3-8ee3c14d352c" providerId="ADAL" clId="{0551ED3C-A0AA-43AF-81CB-1ED40B344D7C}" dt="2021-07-14T09:21:49.418" v="1270" actId="1076"/>
          <ac:spMkLst>
            <pc:docMk/>
            <pc:sldMk cId="1142832024" sldId="367"/>
            <ac:spMk id="20" creationId="{10356A89-C45B-47FA-925A-E9E96261945B}"/>
          </ac:spMkLst>
        </pc:spChg>
        <pc:spChg chg="mod">
          <ac:chgData name="Catherine Vingerhoets" userId="8f0e474d-c57b-4875-a2f3-8ee3c14d352c" providerId="ADAL" clId="{0551ED3C-A0AA-43AF-81CB-1ED40B344D7C}" dt="2021-07-14T09:22:34.219" v="1283" actId="1076"/>
          <ac:spMkLst>
            <pc:docMk/>
            <pc:sldMk cId="1142832024" sldId="367"/>
            <ac:spMk id="23" creationId="{356C6C5F-B7AB-41E0-B070-EE5B5309C504}"/>
          </ac:spMkLst>
        </pc:spChg>
        <pc:spChg chg="mod">
          <ac:chgData name="Catherine Vingerhoets" userId="8f0e474d-c57b-4875-a2f3-8ee3c14d352c" providerId="ADAL" clId="{0551ED3C-A0AA-43AF-81CB-1ED40B344D7C}" dt="2021-07-14T09:21:53.844" v="1271" actId="1076"/>
          <ac:spMkLst>
            <pc:docMk/>
            <pc:sldMk cId="1142832024" sldId="367"/>
            <ac:spMk id="26" creationId="{15A6EBA2-6018-4C3A-A82C-7A65E96D1F6D}"/>
          </ac:spMkLst>
        </pc:spChg>
        <pc:spChg chg="add del mod">
          <ac:chgData name="Catherine Vingerhoets" userId="8f0e474d-c57b-4875-a2f3-8ee3c14d352c" providerId="ADAL" clId="{0551ED3C-A0AA-43AF-81CB-1ED40B344D7C}" dt="2021-07-14T09:21:38.902" v="1267" actId="164"/>
          <ac:spMkLst>
            <pc:docMk/>
            <pc:sldMk cId="1142832024" sldId="367"/>
            <ac:spMk id="27" creationId="{A8885A36-1B89-4698-8595-03B5850F0A88}"/>
          </ac:spMkLst>
        </pc:spChg>
        <pc:spChg chg="mod">
          <ac:chgData name="Catherine Vingerhoets" userId="8f0e474d-c57b-4875-a2f3-8ee3c14d352c" providerId="ADAL" clId="{0551ED3C-A0AA-43AF-81CB-1ED40B344D7C}" dt="2021-07-14T09:22:24.145" v="1281" actId="1076"/>
          <ac:spMkLst>
            <pc:docMk/>
            <pc:sldMk cId="1142832024" sldId="367"/>
            <ac:spMk id="32" creationId="{AD747723-4187-4457-BA15-5D873D0A21A8}"/>
          </ac:spMkLst>
        </pc:spChg>
        <pc:spChg chg="add del mod">
          <ac:chgData name="Catherine Vingerhoets" userId="8f0e474d-c57b-4875-a2f3-8ee3c14d352c" providerId="ADAL" clId="{0551ED3C-A0AA-43AF-81CB-1ED40B344D7C}" dt="2021-07-14T09:21:38.902" v="1267" actId="164"/>
          <ac:spMkLst>
            <pc:docMk/>
            <pc:sldMk cId="1142832024" sldId="367"/>
            <ac:spMk id="40" creationId="{F93CA7E7-CB8E-4004-BA1D-6598382132E2}"/>
          </ac:spMkLst>
        </pc:spChg>
        <pc:spChg chg="add del mod">
          <ac:chgData name="Catherine Vingerhoets" userId="8f0e474d-c57b-4875-a2f3-8ee3c14d352c" providerId="ADAL" clId="{0551ED3C-A0AA-43AF-81CB-1ED40B344D7C}" dt="2021-07-14T09:21:38.902" v="1267" actId="164"/>
          <ac:spMkLst>
            <pc:docMk/>
            <pc:sldMk cId="1142832024" sldId="367"/>
            <ac:spMk id="41" creationId="{997AFC0A-F803-4016-A0E5-DD15C09515C2}"/>
          </ac:spMkLst>
        </pc:spChg>
        <pc:spChg chg="add del mod">
          <ac:chgData name="Catherine Vingerhoets" userId="8f0e474d-c57b-4875-a2f3-8ee3c14d352c" providerId="ADAL" clId="{0551ED3C-A0AA-43AF-81CB-1ED40B344D7C}" dt="2021-07-14T09:21:38.902" v="1267" actId="164"/>
          <ac:spMkLst>
            <pc:docMk/>
            <pc:sldMk cId="1142832024" sldId="367"/>
            <ac:spMk id="42" creationId="{2B8771F6-FD4C-4C0E-950E-E980863AC363}"/>
          </ac:spMkLst>
        </pc:spChg>
        <pc:spChg chg="add del mod">
          <ac:chgData name="Catherine Vingerhoets" userId="8f0e474d-c57b-4875-a2f3-8ee3c14d352c" providerId="ADAL" clId="{0551ED3C-A0AA-43AF-81CB-1ED40B344D7C}" dt="2021-07-14T09:21:38.902" v="1267" actId="164"/>
          <ac:spMkLst>
            <pc:docMk/>
            <pc:sldMk cId="1142832024" sldId="367"/>
            <ac:spMk id="43" creationId="{6BDD4E99-7E93-43C9-8164-04F04B394ADD}"/>
          </ac:spMkLst>
        </pc:spChg>
        <pc:spChg chg="mod">
          <ac:chgData name="Catherine Vingerhoets" userId="8f0e474d-c57b-4875-a2f3-8ee3c14d352c" providerId="ADAL" clId="{0551ED3C-A0AA-43AF-81CB-1ED40B344D7C}" dt="2021-07-14T09:22:11.227" v="1277" actId="1076"/>
          <ac:spMkLst>
            <pc:docMk/>
            <pc:sldMk cId="1142832024" sldId="367"/>
            <ac:spMk id="50" creationId="{7A0C8C6D-464D-4AD1-96C6-920F95D72D42}"/>
          </ac:spMkLst>
        </pc:spChg>
        <pc:spChg chg="add del mod">
          <ac:chgData name="Catherine Vingerhoets" userId="8f0e474d-c57b-4875-a2f3-8ee3c14d352c" providerId="ADAL" clId="{0551ED3C-A0AA-43AF-81CB-1ED40B344D7C}" dt="2021-07-14T09:21:38.902" v="1267" actId="164"/>
          <ac:spMkLst>
            <pc:docMk/>
            <pc:sldMk cId="1142832024" sldId="367"/>
            <ac:spMk id="59" creationId="{1BEE392F-1882-4F45-9B30-88B3AE482325}"/>
          </ac:spMkLst>
        </pc:spChg>
        <pc:spChg chg="mod topLvl">
          <ac:chgData name="Catherine Vingerhoets" userId="8f0e474d-c57b-4875-a2f3-8ee3c14d352c" providerId="ADAL" clId="{0551ED3C-A0AA-43AF-81CB-1ED40B344D7C}" dt="2021-07-14T09:21:38.902" v="1267" actId="164"/>
          <ac:spMkLst>
            <pc:docMk/>
            <pc:sldMk cId="1142832024" sldId="367"/>
            <ac:spMk id="60" creationId="{5EA0DF1E-C1BB-44E7-A442-0E7DFEED49B1}"/>
          </ac:spMkLst>
        </pc:spChg>
        <pc:spChg chg="mod topLvl">
          <ac:chgData name="Catherine Vingerhoets" userId="8f0e474d-c57b-4875-a2f3-8ee3c14d352c" providerId="ADAL" clId="{0551ED3C-A0AA-43AF-81CB-1ED40B344D7C}" dt="2021-07-14T09:21:38.902" v="1267" actId="164"/>
          <ac:spMkLst>
            <pc:docMk/>
            <pc:sldMk cId="1142832024" sldId="367"/>
            <ac:spMk id="61" creationId="{498620C1-7F0E-487C-A27C-8A04B287D1EC}"/>
          </ac:spMkLst>
        </pc:spChg>
        <pc:spChg chg="mod topLvl">
          <ac:chgData name="Catherine Vingerhoets" userId="8f0e474d-c57b-4875-a2f3-8ee3c14d352c" providerId="ADAL" clId="{0551ED3C-A0AA-43AF-81CB-1ED40B344D7C}" dt="2021-07-14T09:21:38.902" v="1267" actId="164"/>
          <ac:spMkLst>
            <pc:docMk/>
            <pc:sldMk cId="1142832024" sldId="367"/>
            <ac:spMk id="62" creationId="{8194E6B9-7195-4317-BAF8-624F9CCC475F}"/>
          </ac:spMkLst>
        </pc:spChg>
        <pc:spChg chg="mod topLvl">
          <ac:chgData name="Catherine Vingerhoets" userId="8f0e474d-c57b-4875-a2f3-8ee3c14d352c" providerId="ADAL" clId="{0551ED3C-A0AA-43AF-81CB-1ED40B344D7C}" dt="2021-07-14T09:21:38.902" v="1267" actId="164"/>
          <ac:spMkLst>
            <pc:docMk/>
            <pc:sldMk cId="1142832024" sldId="367"/>
            <ac:spMk id="63" creationId="{CBADC8B3-E81A-4CA5-8BCC-C3841EA0E655}"/>
          </ac:spMkLst>
        </pc:spChg>
        <pc:spChg chg="add del mod">
          <ac:chgData name="Catherine Vingerhoets" userId="8f0e474d-c57b-4875-a2f3-8ee3c14d352c" providerId="ADAL" clId="{0551ED3C-A0AA-43AF-81CB-1ED40B344D7C}" dt="2021-07-14T09:21:38.902" v="1267" actId="164"/>
          <ac:spMkLst>
            <pc:docMk/>
            <pc:sldMk cId="1142832024" sldId="367"/>
            <ac:spMk id="64" creationId="{94D51D65-17F3-4C9A-8AE1-9ABCC42E7A08}"/>
          </ac:spMkLst>
        </pc:spChg>
        <pc:spChg chg="add del mod">
          <ac:chgData name="Catherine Vingerhoets" userId="8f0e474d-c57b-4875-a2f3-8ee3c14d352c" providerId="ADAL" clId="{0551ED3C-A0AA-43AF-81CB-1ED40B344D7C}" dt="2021-07-14T09:21:38.902" v="1267" actId="164"/>
          <ac:spMkLst>
            <pc:docMk/>
            <pc:sldMk cId="1142832024" sldId="367"/>
            <ac:spMk id="65" creationId="{AE21E55F-97A2-4936-8D40-7DF77B690B1D}"/>
          </ac:spMkLst>
        </pc:spChg>
        <pc:spChg chg="add del mod">
          <ac:chgData name="Catherine Vingerhoets" userId="8f0e474d-c57b-4875-a2f3-8ee3c14d352c" providerId="ADAL" clId="{0551ED3C-A0AA-43AF-81CB-1ED40B344D7C}" dt="2021-07-14T09:21:38.902" v="1267" actId="164"/>
          <ac:spMkLst>
            <pc:docMk/>
            <pc:sldMk cId="1142832024" sldId="367"/>
            <ac:spMk id="66" creationId="{FD5453F2-74BC-4BC6-95E9-684C255C0833}"/>
          </ac:spMkLst>
        </pc:spChg>
        <pc:spChg chg="add del mod ord">
          <ac:chgData name="Catherine Vingerhoets" userId="8f0e474d-c57b-4875-a2f3-8ee3c14d352c" providerId="ADAL" clId="{0551ED3C-A0AA-43AF-81CB-1ED40B344D7C}" dt="2021-07-14T09:21:38.902" v="1267" actId="164"/>
          <ac:spMkLst>
            <pc:docMk/>
            <pc:sldMk cId="1142832024" sldId="367"/>
            <ac:spMk id="67" creationId="{BC36CAA9-D5DB-4DC7-960F-EE259778623D}"/>
          </ac:spMkLst>
        </pc:spChg>
        <pc:spChg chg="mod">
          <ac:chgData name="Catherine Vingerhoets" userId="8f0e474d-c57b-4875-a2f3-8ee3c14d352c" providerId="ADAL" clId="{0551ED3C-A0AA-43AF-81CB-1ED40B344D7C}" dt="2021-07-14T09:22:39.673" v="1284" actId="1076"/>
          <ac:spMkLst>
            <pc:docMk/>
            <pc:sldMk cId="1142832024" sldId="367"/>
            <ac:spMk id="69" creationId="{2C7725FF-CAEA-47EB-8F65-BCC9C4C4026D}"/>
          </ac:spMkLst>
        </pc:spChg>
        <pc:grpChg chg="add del mod">
          <ac:chgData name="Catherine Vingerhoets" userId="8f0e474d-c57b-4875-a2f3-8ee3c14d352c" providerId="ADAL" clId="{0551ED3C-A0AA-43AF-81CB-1ED40B344D7C}" dt="2021-07-14T09:20:53.774" v="1262" actId="165"/>
          <ac:grpSpMkLst>
            <pc:docMk/>
            <pc:sldMk cId="1142832024" sldId="367"/>
            <ac:grpSpMk id="3" creationId="{230F566F-3129-4B3C-9EB4-900140B64D8C}"/>
          </ac:grpSpMkLst>
        </pc:grpChg>
        <pc:grpChg chg="add del mod">
          <ac:chgData name="Catherine Vingerhoets" userId="8f0e474d-c57b-4875-a2f3-8ee3c14d352c" providerId="ADAL" clId="{0551ED3C-A0AA-43AF-81CB-1ED40B344D7C}" dt="2021-07-14T09:21:38.902" v="1267" actId="164"/>
          <ac:grpSpMkLst>
            <pc:docMk/>
            <pc:sldMk cId="1142832024" sldId="367"/>
            <ac:grpSpMk id="8" creationId="{32FB3063-B509-40C0-AD22-EE6F86956DDD}"/>
          </ac:grpSpMkLst>
        </pc:grpChg>
        <pc:grpChg chg="add mod">
          <ac:chgData name="Catherine Vingerhoets" userId="8f0e474d-c57b-4875-a2f3-8ee3c14d352c" providerId="ADAL" clId="{0551ED3C-A0AA-43AF-81CB-1ED40B344D7C}" dt="2021-07-14T09:16:39.119" v="1219" actId="164"/>
          <ac:grpSpMkLst>
            <pc:docMk/>
            <pc:sldMk cId="1142832024" sldId="367"/>
            <ac:grpSpMk id="14" creationId="{113F6151-54F7-4ACF-AC7D-B911D38787EC}"/>
          </ac:grpSpMkLst>
        </pc:grpChg>
        <pc:grpChg chg="add mod">
          <ac:chgData name="Catherine Vingerhoets" userId="8f0e474d-c57b-4875-a2f3-8ee3c14d352c" providerId="ADAL" clId="{0551ED3C-A0AA-43AF-81CB-1ED40B344D7C}" dt="2021-07-14T09:17:11.997" v="1225" actId="164"/>
          <ac:grpSpMkLst>
            <pc:docMk/>
            <pc:sldMk cId="1142832024" sldId="367"/>
            <ac:grpSpMk id="15" creationId="{15B417A8-3DAC-49F2-95D5-73069D0EC273}"/>
          </ac:grpSpMkLst>
        </pc:grpChg>
        <pc:grpChg chg="add mod">
          <ac:chgData name="Catherine Vingerhoets" userId="8f0e474d-c57b-4875-a2f3-8ee3c14d352c" providerId="ADAL" clId="{0551ED3C-A0AA-43AF-81CB-1ED40B344D7C}" dt="2021-07-14T09:18:23.908" v="1245" actId="164"/>
          <ac:grpSpMkLst>
            <pc:docMk/>
            <pc:sldMk cId="1142832024" sldId="367"/>
            <ac:grpSpMk id="16" creationId="{DB81C56A-EEAA-4574-B358-8779D60BB6BD}"/>
          </ac:grpSpMkLst>
        </pc:grpChg>
        <pc:grpChg chg="add mod">
          <ac:chgData name="Catherine Vingerhoets" userId="8f0e474d-c57b-4875-a2f3-8ee3c14d352c" providerId="ADAL" clId="{0551ED3C-A0AA-43AF-81CB-1ED40B344D7C}" dt="2021-07-14T09:19:07.077" v="1252" actId="164"/>
          <ac:grpSpMkLst>
            <pc:docMk/>
            <pc:sldMk cId="1142832024" sldId="367"/>
            <ac:grpSpMk id="17" creationId="{A9B38DEA-F695-423E-B485-0CC185F26396}"/>
          </ac:grpSpMkLst>
        </pc:grpChg>
        <pc:grpChg chg="add mod">
          <ac:chgData name="Catherine Vingerhoets" userId="8f0e474d-c57b-4875-a2f3-8ee3c14d352c" providerId="ADAL" clId="{0551ED3C-A0AA-43AF-81CB-1ED40B344D7C}" dt="2021-07-14T09:21:05.804" v="1266" actId="164"/>
          <ac:grpSpMkLst>
            <pc:docMk/>
            <pc:sldMk cId="1142832024" sldId="367"/>
            <ac:grpSpMk id="29" creationId="{0AFB2063-7854-4F86-B60B-181AE56D60D7}"/>
          </ac:grpSpMkLst>
        </pc:grpChg>
        <pc:grpChg chg="add mod">
          <ac:chgData name="Catherine Vingerhoets" userId="8f0e474d-c57b-4875-a2f3-8ee3c14d352c" providerId="ADAL" clId="{0551ED3C-A0AA-43AF-81CB-1ED40B344D7C}" dt="2021-07-14T09:21:43.710" v="1268" actId="1076"/>
          <ac:grpSpMkLst>
            <pc:docMk/>
            <pc:sldMk cId="1142832024" sldId="367"/>
            <ac:grpSpMk id="34" creationId="{0D097197-90D4-4F43-812B-904BCFFEA571}"/>
          </ac:grpSpMkLst>
        </pc:grpChg>
        <pc:picChg chg="add del mod ord">
          <ac:chgData name="Catherine Vingerhoets" userId="8f0e474d-c57b-4875-a2f3-8ee3c14d352c" providerId="ADAL" clId="{0551ED3C-A0AA-43AF-81CB-1ED40B344D7C}" dt="2021-07-14T09:22:19.933" v="1280" actId="1076"/>
          <ac:picMkLst>
            <pc:docMk/>
            <pc:sldMk cId="1142832024" sldId="367"/>
            <ac:picMk id="5" creationId="{4A3A2514-43E9-41E1-89AC-6A6A37473BD6}"/>
          </ac:picMkLst>
        </pc:picChg>
        <pc:picChg chg="add del mod">
          <ac:chgData name="Catherine Vingerhoets" userId="8f0e474d-c57b-4875-a2f3-8ee3c14d352c" providerId="ADAL" clId="{0551ED3C-A0AA-43AF-81CB-1ED40B344D7C}" dt="2021-07-14T09:15:25.808" v="1200" actId="931"/>
          <ac:picMkLst>
            <pc:docMk/>
            <pc:sldMk cId="1142832024" sldId="367"/>
            <ac:picMk id="6" creationId="{D80B283A-0197-4E96-A548-FD842E7A4A28}"/>
          </ac:picMkLst>
        </pc:picChg>
        <pc:picChg chg="add del mod">
          <ac:chgData name="Catherine Vingerhoets" userId="8f0e474d-c57b-4875-a2f3-8ee3c14d352c" providerId="ADAL" clId="{0551ED3C-A0AA-43AF-81CB-1ED40B344D7C}" dt="2021-07-14T09:22:04.707" v="1275" actId="1076"/>
          <ac:picMkLst>
            <pc:docMk/>
            <pc:sldMk cId="1142832024" sldId="367"/>
            <ac:picMk id="31" creationId="{C22474D9-1AFF-4B94-B734-ADBD03BD6DE5}"/>
          </ac:picMkLst>
        </pc:picChg>
        <pc:picChg chg="mod">
          <ac:chgData name="Catherine Vingerhoets" userId="8f0e474d-c57b-4875-a2f3-8ee3c14d352c" providerId="ADAL" clId="{0551ED3C-A0AA-43AF-81CB-1ED40B344D7C}" dt="2021-07-14T09:22:27.634" v="1282" actId="1076"/>
          <ac:picMkLst>
            <pc:docMk/>
            <pc:sldMk cId="1142832024" sldId="367"/>
            <ac:picMk id="48" creationId="{FD1D444D-21EE-4EC8-BF37-42B92AAC7D56}"/>
          </ac:picMkLst>
        </pc:picChg>
        <pc:picChg chg="add del">
          <ac:chgData name="Catherine Vingerhoets" userId="8f0e474d-c57b-4875-a2f3-8ee3c14d352c" providerId="ADAL" clId="{0551ED3C-A0AA-43AF-81CB-1ED40B344D7C}" dt="2021-07-14T09:22:47.839" v="1285" actId="478"/>
          <ac:picMkLst>
            <pc:docMk/>
            <pc:sldMk cId="1142832024" sldId="367"/>
            <ac:picMk id="49" creationId="{878EB12A-377E-4B8D-99A6-453A6F469D05}"/>
          </ac:picMkLst>
        </pc:picChg>
        <pc:picChg chg="mod">
          <ac:chgData name="Catherine Vingerhoets" userId="8f0e474d-c57b-4875-a2f3-8ee3c14d352c" providerId="ADAL" clId="{0551ED3C-A0AA-43AF-81CB-1ED40B344D7C}" dt="2021-07-14T09:22:08.231" v="1276" actId="1076"/>
          <ac:picMkLst>
            <pc:docMk/>
            <pc:sldMk cId="1142832024" sldId="367"/>
            <ac:picMk id="68" creationId="{922415C0-A94B-460A-BF9C-6B5C45ADE743}"/>
          </ac:picMkLst>
        </pc:picChg>
      </pc:sldChg>
      <pc:sldChg chg="addSp delSp modSp mod setBg modNotesTx">
        <pc:chgData name="Catherine Vingerhoets" userId="8f0e474d-c57b-4875-a2f3-8ee3c14d352c" providerId="ADAL" clId="{0551ED3C-A0AA-43AF-81CB-1ED40B344D7C}" dt="2021-07-26T21:18:05.233" v="3444"/>
        <pc:sldMkLst>
          <pc:docMk/>
          <pc:sldMk cId="1626278608" sldId="368"/>
        </pc:sldMkLst>
        <pc:spChg chg="mod">
          <ac:chgData name="Catherine Vingerhoets" userId="8f0e474d-c57b-4875-a2f3-8ee3c14d352c" providerId="ADAL" clId="{0551ED3C-A0AA-43AF-81CB-1ED40B344D7C}" dt="2021-07-14T09:23:14.251" v="1289" actId="1076"/>
          <ac:spMkLst>
            <pc:docMk/>
            <pc:sldMk cId="1626278608" sldId="368"/>
            <ac:spMk id="2" creationId="{A041A8BD-674D-4FCE-B7BC-8CAFF4A4249B}"/>
          </ac:spMkLst>
        </pc:spChg>
        <pc:spChg chg="add mod ord">
          <ac:chgData name="Catherine Vingerhoets" userId="8f0e474d-c57b-4875-a2f3-8ee3c14d352c" providerId="ADAL" clId="{0551ED3C-A0AA-43AF-81CB-1ED40B344D7C}" dt="2021-07-14T09:42:55.445" v="1598" actId="20577"/>
          <ac:spMkLst>
            <pc:docMk/>
            <pc:sldMk cId="1626278608" sldId="368"/>
            <ac:spMk id="3" creationId="{627B6307-03C3-43AF-9BBC-20AF535A2C83}"/>
          </ac:spMkLst>
        </pc:spChg>
        <pc:spChg chg="mod">
          <ac:chgData name="Catherine Vingerhoets" userId="8f0e474d-c57b-4875-a2f3-8ee3c14d352c" providerId="ADAL" clId="{0551ED3C-A0AA-43AF-81CB-1ED40B344D7C}" dt="2021-07-14T09:38:15.629" v="1532" actId="1076"/>
          <ac:spMkLst>
            <pc:docMk/>
            <pc:sldMk cId="1626278608" sldId="368"/>
            <ac:spMk id="6" creationId="{C747F404-B9D1-4D87-A3A8-D527F4D64FBD}"/>
          </ac:spMkLst>
        </pc:spChg>
        <pc:spChg chg="mod">
          <ac:chgData name="Catherine Vingerhoets" userId="8f0e474d-c57b-4875-a2f3-8ee3c14d352c" providerId="ADAL" clId="{0551ED3C-A0AA-43AF-81CB-1ED40B344D7C}" dt="2021-07-26T20:57:33.530" v="3351" actId="1076"/>
          <ac:spMkLst>
            <pc:docMk/>
            <pc:sldMk cId="1626278608" sldId="368"/>
            <ac:spMk id="7" creationId="{3B7A8CA5-BF86-43A3-B6B1-FF216AEFA570}"/>
          </ac:spMkLst>
        </pc:spChg>
        <pc:spChg chg="mod ord">
          <ac:chgData name="Catherine Vingerhoets" userId="8f0e474d-c57b-4875-a2f3-8ee3c14d352c" providerId="ADAL" clId="{0551ED3C-A0AA-43AF-81CB-1ED40B344D7C}" dt="2021-07-14T10:13:54.424" v="2075" actId="166"/>
          <ac:spMkLst>
            <pc:docMk/>
            <pc:sldMk cId="1626278608" sldId="368"/>
            <ac:spMk id="10" creationId="{FB936751-9072-4A59-BC5A-80B4AA10135B}"/>
          </ac:spMkLst>
        </pc:spChg>
        <pc:spChg chg="mod">
          <ac:chgData name="Catherine Vingerhoets" userId="8f0e474d-c57b-4875-a2f3-8ee3c14d352c" providerId="ADAL" clId="{0551ED3C-A0AA-43AF-81CB-1ED40B344D7C}" dt="2021-07-14T09:27:21.171" v="1307"/>
          <ac:spMkLst>
            <pc:docMk/>
            <pc:sldMk cId="1626278608" sldId="368"/>
            <ac:spMk id="12" creationId="{7FA667D4-ECA0-45DE-84E0-A6839A545C32}"/>
          </ac:spMkLst>
        </pc:spChg>
        <pc:spChg chg="del mod">
          <ac:chgData name="Catherine Vingerhoets" userId="8f0e474d-c57b-4875-a2f3-8ee3c14d352c" providerId="ADAL" clId="{0551ED3C-A0AA-43AF-81CB-1ED40B344D7C}" dt="2021-07-14T09:28:29.791" v="1339" actId="478"/>
          <ac:spMkLst>
            <pc:docMk/>
            <pc:sldMk cId="1626278608" sldId="368"/>
            <ac:spMk id="13" creationId="{CB0A8FCA-46D3-4627-BF23-B1FB0E71DA4D}"/>
          </ac:spMkLst>
        </pc:spChg>
        <pc:spChg chg="mod">
          <ac:chgData name="Catherine Vingerhoets" userId="8f0e474d-c57b-4875-a2f3-8ee3c14d352c" providerId="ADAL" clId="{0551ED3C-A0AA-43AF-81CB-1ED40B344D7C}" dt="2021-07-14T09:28:24.591" v="1330" actId="14100"/>
          <ac:spMkLst>
            <pc:docMk/>
            <pc:sldMk cId="1626278608" sldId="368"/>
            <ac:spMk id="14" creationId="{96EE9DCC-6858-4BAB-BC8D-0B4E89496E89}"/>
          </ac:spMkLst>
        </pc:spChg>
        <pc:spChg chg="mod">
          <ac:chgData name="Catherine Vingerhoets" userId="8f0e474d-c57b-4875-a2f3-8ee3c14d352c" providerId="ADAL" clId="{0551ED3C-A0AA-43AF-81CB-1ED40B344D7C}" dt="2021-07-14T09:28:43.422" v="1341"/>
          <ac:spMkLst>
            <pc:docMk/>
            <pc:sldMk cId="1626278608" sldId="368"/>
            <ac:spMk id="16" creationId="{3910BE42-D067-4086-B4BE-B20C8246E084}"/>
          </ac:spMkLst>
        </pc:spChg>
        <pc:spChg chg="mod">
          <ac:chgData name="Catherine Vingerhoets" userId="8f0e474d-c57b-4875-a2f3-8ee3c14d352c" providerId="ADAL" clId="{0551ED3C-A0AA-43AF-81CB-1ED40B344D7C}" dt="2021-07-14T09:28:46.975" v="1344" actId="5793"/>
          <ac:spMkLst>
            <pc:docMk/>
            <pc:sldMk cId="1626278608" sldId="368"/>
            <ac:spMk id="18" creationId="{8647C401-D5EE-4FF0-844F-F20540AA9394}"/>
          </ac:spMkLst>
        </pc:spChg>
        <pc:spChg chg="mod">
          <ac:chgData name="Catherine Vingerhoets" userId="8f0e474d-c57b-4875-a2f3-8ee3c14d352c" providerId="ADAL" clId="{0551ED3C-A0AA-43AF-81CB-1ED40B344D7C}" dt="2021-07-14T09:31:27.966" v="1416" actId="1076"/>
          <ac:spMkLst>
            <pc:docMk/>
            <pc:sldMk cId="1626278608" sldId="368"/>
            <ac:spMk id="19" creationId="{02A0C1E4-878C-4B0C-BE0F-F909F45C1657}"/>
          </ac:spMkLst>
        </pc:spChg>
        <pc:spChg chg="del mod">
          <ac:chgData name="Catherine Vingerhoets" userId="8f0e474d-c57b-4875-a2f3-8ee3c14d352c" providerId="ADAL" clId="{0551ED3C-A0AA-43AF-81CB-1ED40B344D7C}" dt="2021-07-14T09:36:11.139" v="1501"/>
          <ac:spMkLst>
            <pc:docMk/>
            <pc:sldMk cId="1626278608" sldId="368"/>
            <ac:spMk id="20" creationId="{A7D7C7A1-2848-40CF-B85C-F160FE341B83}"/>
          </ac:spMkLst>
        </pc:spChg>
        <pc:spChg chg="del">
          <ac:chgData name="Catherine Vingerhoets" userId="8f0e474d-c57b-4875-a2f3-8ee3c14d352c" providerId="ADAL" clId="{0551ED3C-A0AA-43AF-81CB-1ED40B344D7C}" dt="2021-07-14T09:26:31.823" v="1305" actId="478"/>
          <ac:spMkLst>
            <pc:docMk/>
            <pc:sldMk cId="1626278608" sldId="368"/>
            <ac:spMk id="23" creationId="{08EA92A2-5C38-4A38-B202-89B3412DFEAC}"/>
          </ac:spMkLst>
        </pc:spChg>
        <pc:grpChg chg="add mod">
          <ac:chgData name="Catherine Vingerhoets" userId="8f0e474d-c57b-4875-a2f3-8ee3c14d352c" providerId="ADAL" clId="{0551ED3C-A0AA-43AF-81CB-1ED40B344D7C}" dt="2021-07-26T20:57:38.416" v="3352" actId="1076"/>
          <ac:grpSpMkLst>
            <pc:docMk/>
            <pc:sldMk cId="1626278608" sldId="368"/>
            <ac:grpSpMk id="4" creationId="{0DDA761B-D47D-4496-B041-AF70B7C6E06D}"/>
          </ac:grpSpMkLst>
        </pc:grpChg>
        <pc:grpChg chg="add del mod">
          <ac:chgData name="Catherine Vingerhoets" userId="8f0e474d-c57b-4875-a2f3-8ee3c14d352c" providerId="ADAL" clId="{0551ED3C-A0AA-43AF-81CB-1ED40B344D7C}" dt="2021-07-14T09:28:30.559" v="1340" actId="478"/>
          <ac:grpSpMkLst>
            <pc:docMk/>
            <pc:sldMk cId="1626278608" sldId="368"/>
            <ac:grpSpMk id="11" creationId="{667420B7-399F-4FA1-9325-18A93301E659}"/>
          </ac:grpSpMkLst>
        </pc:grpChg>
        <pc:grpChg chg="add mod">
          <ac:chgData name="Catherine Vingerhoets" userId="8f0e474d-c57b-4875-a2f3-8ee3c14d352c" providerId="ADAL" clId="{0551ED3C-A0AA-43AF-81CB-1ED40B344D7C}" dt="2021-07-14T09:38:28.518" v="1535" actId="164"/>
          <ac:grpSpMkLst>
            <pc:docMk/>
            <pc:sldMk cId="1626278608" sldId="368"/>
            <ac:grpSpMk id="15" creationId="{E02E61FF-CF9C-4E04-B830-ACB0C11BB7EA}"/>
          </ac:grpSpMkLst>
        </pc:grpChg>
        <pc:picChg chg="mod">
          <ac:chgData name="Catherine Vingerhoets" userId="8f0e474d-c57b-4875-a2f3-8ee3c14d352c" providerId="ADAL" clId="{0551ED3C-A0AA-43AF-81CB-1ED40B344D7C}" dt="2021-07-14T09:43:21.284" v="1600" actId="14100"/>
          <ac:picMkLst>
            <pc:docMk/>
            <pc:sldMk cId="1626278608" sldId="368"/>
            <ac:picMk id="17" creationId="{2230CF6D-501F-465F-9C5A-E3E0E2B5A04A}"/>
          </ac:picMkLst>
        </pc:picChg>
        <pc:picChg chg="mod ord">
          <ac:chgData name="Catherine Vingerhoets" userId="8f0e474d-c57b-4875-a2f3-8ee3c14d352c" providerId="ADAL" clId="{0551ED3C-A0AA-43AF-81CB-1ED40B344D7C}" dt="2021-07-14T09:38:28.518" v="1535" actId="164"/>
          <ac:picMkLst>
            <pc:docMk/>
            <pc:sldMk cId="1626278608" sldId="368"/>
            <ac:picMk id="22" creationId="{FD4AE0A2-B271-4193-A99C-6A39EA0702CB}"/>
          </ac:picMkLst>
        </pc:picChg>
      </pc:sldChg>
      <pc:sldChg chg="addSp delSp modSp mod setBg modNotesTx">
        <pc:chgData name="Catherine Vingerhoets" userId="8f0e474d-c57b-4875-a2f3-8ee3c14d352c" providerId="ADAL" clId="{0551ED3C-A0AA-43AF-81CB-1ED40B344D7C}" dt="2021-07-26T21:18:20.996" v="3446"/>
        <pc:sldMkLst>
          <pc:docMk/>
          <pc:sldMk cId="644977405" sldId="369"/>
        </pc:sldMkLst>
        <pc:spChg chg="mod">
          <ac:chgData name="Catherine Vingerhoets" userId="8f0e474d-c57b-4875-a2f3-8ee3c14d352c" providerId="ADAL" clId="{0551ED3C-A0AA-43AF-81CB-1ED40B344D7C}" dt="2021-07-14T10:04:57.774" v="1915" actId="115"/>
          <ac:spMkLst>
            <pc:docMk/>
            <pc:sldMk cId="644977405" sldId="369"/>
            <ac:spMk id="2" creationId="{A041A8BD-674D-4FCE-B7BC-8CAFF4A4249B}"/>
          </ac:spMkLst>
        </pc:spChg>
        <pc:spChg chg="mod">
          <ac:chgData name="Catherine Vingerhoets" userId="8f0e474d-c57b-4875-a2f3-8ee3c14d352c" providerId="ADAL" clId="{0551ED3C-A0AA-43AF-81CB-1ED40B344D7C}" dt="2021-07-14T09:58:55.837" v="1697" actId="27803"/>
          <ac:spMkLst>
            <pc:docMk/>
            <pc:sldMk cId="644977405" sldId="369"/>
            <ac:spMk id="3" creationId="{A921D59B-7809-4716-8DC9-66AEF5F068DE}"/>
          </ac:spMkLst>
        </pc:spChg>
        <pc:spChg chg="mod">
          <ac:chgData name="Catherine Vingerhoets" userId="8f0e474d-c57b-4875-a2f3-8ee3c14d352c" providerId="ADAL" clId="{0551ED3C-A0AA-43AF-81CB-1ED40B344D7C}" dt="2021-07-14T10:19:59.341" v="2140" actId="1076"/>
          <ac:spMkLst>
            <pc:docMk/>
            <pc:sldMk cId="644977405" sldId="369"/>
            <ac:spMk id="5" creationId="{147B0324-47E9-4419-80D7-3973435D227E}"/>
          </ac:spMkLst>
        </pc:spChg>
        <pc:spChg chg="mod">
          <ac:chgData name="Catherine Vingerhoets" userId="8f0e474d-c57b-4875-a2f3-8ee3c14d352c" providerId="ADAL" clId="{0551ED3C-A0AA-43AF-81CB-1ED40B344D7C}" dt="2021-07-14T10:16:44.899" v="2104" actId="1076"/>
          <ac:spMkLst>
            <pc:docMk/>
            <pc:sldMk cId="644977405" sldId="369"/>
            <ac:spMk id="6" creationId="{C747F404-B9D1-4D87-A3A8-D527F4D64FBD}"/>
          </ac:spMkLst>
        </pc:spChg>
        <pc:spChg chg="del mod">
          <ac:chgData name="Catherine Vingerhoets" userId="8f0e474d-c57b-4875-a2f3-8ee3c14d352c" providerId="ADAL" clId="{0551ED3C-A0AA-43AF-81CB-1ED40B344D7C}" dt="2021-07-14T10:02:02.813" v="1897" actId="478"/>
          <ac:spMkLst>
            <pc:docMk/>
            <pc:sldMk cId="644977405" sldId="369"/>
            <ac:spMk id="11" creationId="{A4849CE2-6EF0-4983-B3F8-6DBC7B164C88}"/>
          </ac:spMkLst>
        </pc:spChg>
        <pc:spChg chg="mod">
          <ac:chgData name="Catherine Vingerhoets" userId="8f0e474d-c57b-4875-a2f3-8ee3c14d352c" providerId="ADAL" clId="{0551ED3C-A0AA-43AF-81CB-1ED40B344D7C}" dt="2021-07-14T09:58:55.837" v="1697" actId="27803"/>
          <ac:spMkLst>
            <pc:docMk/>
            <pc:sldMk cId="644977405" sldId="369"/>
            <ac:spMk id="12" creationId="{C2FB4A11-212E-41C4-9112-05E7AB7D3C5D}"/>
          </ac:spMkLst>
        </pc:spChg>
        <pc:spChg chg="mod">
          <ac:chgData name="Catherine Vingerhoets" userId="8f0e474d-c57b-4875-a2f3-8ee3c14d352c" providerId="ADAL" clId="{0551ED3C-A0AA-43AF-81CB-1ED40B344D7C}" dt="2021-07-14T09:58:55.837" v="1697" actId="27803"/>
          <ac:spMkLst>
            <pc:docMk/>
            <pc:sldMk cId="644977405" sldId="369"/>
            <ac:spMk id="13" creationId="{BC7A03A5-1989-4DFB-84BA-0B0AC636D9B3}"/>
          </ac:spMkLst>
        </pc:spChg>
        <pc:spChg chg="mod">
          <ac:chgData name="Catherine Vingerhoets" userId="8f0e474d-c57b-4875-a2f3-8ee3c14d352c" providerId="ADAL" clId="{0551ED3C-A0AA-43AF-81CB-1ED40B344D7C}" dt="2021-07-14T09:59:02.311" v="1698"/>
          <ac:spMkLst>
            <pc:docMk/>
            <pc:sldMk cId="644977405" sldId="369"/>
            <ac:spMk id="14" creationId="{F33C390B-366A-4D7F-92E8-113434C5FA15}"/>
          </ac:spMkLst>
        </pc:spChg>
        <pc:spChg chg="add mod">
          <ac:chgData name="Catherine Vingerhoets" userId="8f0e474d-c57b-4875-a2f3-8ee3c14d352c" providerId="ADAL" clId="{0551ED3C-A0AA-43AF-81CB-1ED40B344D7C}" dt="2021-07-14T10:18:00.476" v="2116" actId="14100"/>
          <ac:spMkLst>
            <pc:docMk/>
            <pc:sldMk cId="644977405" sldId="369"/>
            <ac:spMk id="15" creationId="{5D76E457-7F60-4621-9BAE-8F6622131D81}"/>
          </ac:spMkLst>
        </pc:spChg>
        <pc:grpChg chg="add mod">
          <ac:chgData name="Catherine Vingerhoets" userId="8f0e474d-c57b-4875-a2f3-8ee3c14d352c" providerId="ADAL" clId="{0551ED3C-A0AA-43AF-81CB-1ED40B344D7C}" dt="2021-07-14T10:17:53.548" v="2115" actId="14100"/>
          <ac:grpSpMkLst>
            <pc:docMk/>
            <pc:sldMk cId="644977405" sldId="369"/>
            <ac:grpSpMk id="7" creationId="{C218C19A-A9BD-42B3-AD1D-A808C916AB3D}"/>
          </ac:grpSpMkLst>
        </pc:grpChg>
        <pc:grpChg chg="mod">
          <ac:chgData name="Catherine Vingerhoets" userId="8f0e474d-c57b-4875-a2f3-8ee3c14d352c" providerId="ADAL" clId="{0551ED3C-A0AA-43AF-81CB-1ED40B344D7C}" dt="2021-07-14T09:58:55.837" v="1697" actId="27803"/>
          <ac:grpSpMkLst>
            <pc:docMk/>
            <pc:sldMk cId="644977405" sldId="369"/>
            <ac:grpSpMk id="8" creationId="{73A4DD3A-ABAA-4CD9-AC35-09FBB005AE73}"/>
          </ac:grpSpMkLst>
        </pc:grpChg>
        <pc:picChg chg="del mod">
          <ac:chgData name="Catherine Vingerhoets" userId="8f0e474d-c57b-4875-a2f3-8ee3c14d352c" providerId="ADAL" clId="{0551ED3C-A0AA-43AF-81CB-1ED40B344D7C}" dt="2021-07-14T09:58:55.837" v="1697" actId="27803"/>
          <ac:picMkLst>
            <pc:docMk/>
            <pc:sldMk cId="644977405" sldId="369"/>
            <ac:picMk id="9" creationId="{A921D59B-7809-4716-8DC9-66AEF5F068DE}"/>
          </ac:picMkLst>
        </pc:picChg>
        <pc:picChg chg="add mod ord">
          <ac:chgData name="Catherine Vingerhoets" userId="8f0e474d-c57b-4875-a2f3-8ee3c14d352c" providerId="ADAL" clId="{0551ED3C-A0AA-43AF-81CB-1ED40B344D7C}" dt="2021-07-14T10:05:02.276" v="1916" actId="1076"/>
          <ac:picMkLst>
            <pc:docMk/>
            <pc:sldMk cId="644977405" sldId="369"/>
            <ac:picMk id="17" creationId="{0B6D8F9D-D4F0-4151-97BB-15EAA11B9EE8}"/>
          </ac:picMkLst>
        </pc:picChg>
      </pc:sldChg>
      <pc:sldChg chg="addSp delSp modSp mod setBg modNotesTx">
        <pc:chgData name="Catherine Vingerhoets" userId="8f0e474d-c57b-4875-a2f3-8ee3c14d352c" providerId="ADAL" clId="{0551ED3C-A0AA-43AF-81CB-1ED40B344D7C}" dt="2021-07-26T21:18:15.357" v="3445"/>
        <pc:sldMkLst>
          <pc:docMk/>
          <pc:sldMk cId="4172806246" sldId="370"/>
        </pc:sldMkLst>
        <pc:spChg chg="mod">
          <ac:chgData name="Catherine Vingerhoets" userId="8f0e474d-c57b-4875-a2f3-8ee3c14d352c" providerId="ADAL" clId="{0551ED3C-A0AA-43AF-81CB-1ED40B344D7C}" dt="2021-07-14T09:40:10.039" v="1558" actId="14100"/>
          <ac:spMkLst>
            <pc:docMk/>
            <pc:sldMk cId="4172806246" sldId="370"/>
            <ac:spMk id="2" creationId="{A041A8BD-674D-4FCE-B7BC-8CAFF4A4249B}"/>
          </ac:spMkLst>
        </pc:spChg>
        <pc:spChg chg="del mod">
          <ac:chgData name="Catherine Vingerhoets" userId="8f0e474d-c57b-4875-a2f3-8ee3c14d352c" providerId="ADAL" clId="{0551ED3C-A0AA-43AF-81CB-1ED40B344D7C}" dt="2021-07-14T09:52:43.034" v="1643" actId="478"/>
          <ac:spMkLst>
            <pc:docMk/>
            <pc:sldMk cId="4172806246" sldId="370"/>
            <ac:spMk id="6" creationId="{C747F404-B9D1-4D87-A3A8-D527F4D64FBD}"/>
          </ac:spMkLst>
        </pc:spChg>
        <pc:spChg chg="mod">
          <ac:chgData name="Catherine Vingerhoets" userId="8f0e474d-c57b-4875-a2f3-8ee3c14d352c" providerId="ADAL" clId="{0551ED3C-A0AA-43AF-81CB-1ED40B344D7C}" dt="2021-07-14T10:17:33.983" v="2113" actId="1076"/>
          <ac:spMkLst>
            <pc:docMk/>
            <pc:sldMk cId="4172806246" sldId="370"/>
            <ac:spMk id="7" creationId="{3B7A8CA5-BF86-43A3-B6B1-FF216AEFA570}"/>
          </ac:spMkLst>
        </pc:spChg>
        <pc:spChg chg="mod">
          <ac:chgData name="Catherine Vingerhoets" userId="8f0e474d-c57b-4875-a2f3-8ee3c14d352c" providerId="ADAL" clId="{0551ED3C-A0AA-43AF-81CB-1ED40B344D7C}" dt="2021-07-14T10:17:24.133" v="2110" actId="1076"/>
          <ac:spMkLst>
            <pc:docMk/>
            <pc:sldMk cId="4172806246" sldId="370"/>
            <ac:spMk id="9" creationId="{A0A37AA5-3F5C-4828-9199-E35FB8706704}"/>
          </ac:spMkLst>
        </pc:spChg>
        <pc:spChg chg="mod">
          <ac:chgData name="Catherine Vingerhoets" userId="8f0e474d-c57b-4875-a2f3-8ee3c14d352c" providerId="ADAL" clId="{0551ED3C-A0AA-43AF-81CB-1ED40B344D7C}" dt="2021-07-14T09:43:32.951" v="1602" actId="1076"/>
          <ac:spMkLst>
            <pc:docMk/>
            <pc:sldMk cId="4172806246" sldId="370"/>
            <ac:spMk id="10" creationId="{A9B64FA0-F2AF-49D4-BA6E-C2CA09480E72}"/>
          </ac:spMkLst>
        </pc:spChg>
        <pc:spChg chg="mod ord">
          <ac:chgData name="Catherine Vingerhoets" userId="8f0e474d-c57b-4875-a2f3-8ee3c14d352c" providerId="ADAL" clId="{0551ED3C-A0AA-43AF-81CB-1ED40B344D7C}" dt="2021-07-14T09:58:32.424" v="1693" actId="1076"/>
          <ac:spMkLst>
            <pc:docMk/>
            <pc:sldMk cId="4172806246" sldId="370"/>
            <ac:spMk id="11" creationId="{BF0D918E-DE16-4CF4-A97F-23396EE5A7DC}"/>
          </ac:spMkLst>
        </pc:spChg>
        <pc:spChg chg="mod">
          <ac:chgData name="Catherine Vingerhoets" userId="8f0e474d-c57b-4875-a2f3-8ee3c14d352c" providerId="ADAL" clId="{0551ED3C-A0AA-43AF-81CB-1ED40B344D7C}" dt="2021-07-14T09:41:12.787" v="1560"/>
          <ac:spMkLst>
            <pc:docMk/>
            <pc:sldMk cId="4172806246" sldId="370"/>
            <ac:spMk id="14" creationId="{C89F1920-1D22-4949-BBAD-9AC4312DF204}"/>
          </ac:spMkLst>
        </pc:spChg>
        <pc:spChg chg="mod">
          <ac:chgData name="Catherine Vingerhoets" userId="8f0e474d-c57b-4875-a2f3-8ee3c14d352c" providerId="ADAL" clId="{0551ED3C-A0AA-43AF-81CB-1ED40B344D7C}" dt="2021-07-14T09:41:12.787" v="1560"/>
          <ac:spMkLst>
            <pc:docMk/>
            <pc:sldMk cId="4172806246" sldId="370"/>
            <ac:spMk id="15" creationId="{AD77D002-57D0-4454-AD82-5AFE7FE11D77}"/>
          </ac:spMkLst>
        </pc:spChg>
        <pc:spChg chg="mod">
          <ac:chgData name="Catherine Vingerhoets" userId="8f0e474d-c57b-4875-a2f3-8ee3c14d352c" providerId="ADAL" clId="{0551ED3C-A0AA-43AF-81CB-1ED40B344D7C}" dt="2021-07-14T09:41:12.787" v="1560"/>
          <ac:spMkLst>
            <pc:docMk/>
            <pc:sldMk cId="4172806246" sldId="370"/>
            <ac:spMk id="16" creationId="{9A1CBAE6-FCAA-4619-A9E7-D00890A067D2}"/>
          </ac:spMkLst>
        </pc:spChg>
        <pc:spChg chg="mod">
          <ac:chgData name="Catherine Vingerhoets" userId="8f0e474d-c57b-4875-a2f3-8ee3c14d352c" providerId="ADAL" clId="{0551ED3C-A0AA-43AF-81CB-1ED40B344D7C}" dt="2021-07-14T09:57:52.975" v="1687"/>
          <ac:spMkLst>
            <pc:docMk/>
            <pc:sldMk cId="4172806246" sldId="370"/>
            <ac:spMk id="20" creationId="{D10F0586-4CF7-4786-A229-604283689A5C}"/>
          </ac:spMkLst>
        </pc:spChg>
        <pc:spChg chg="mod">
          <ac:chgData name="Catherine Vingerhoets" userId="8f0e474d-c57b-4875-a2f3-8ee3c14d352c" providerId="ADAL" clId="{0551ED3C-A0AA-43AF-81CB-1ED40B344D7C}" dt="2021-07-14T09:58:03.488" v="1689"/>
          <ac:spMkLst>
            <pc:docMk/>
            <pc:sldMk cId="4172806246" sldId="370"/>
            <ac:spMk id="21" creationId="{0943BB89-88C2-4FAB-ACA7-2A824FEE0BFC}"/>
          </ac:spMkLst>
        </pc:spChg>
        <pc:spChg chg="mod">
          <ac:chgData name="Catherine Vingerhoets" userId="8f0e474d-c57b-4875-a2f3-8ee3c14d352c" providerId="ADAL" clId="{0551ED3C-A0AA-43AF-81CB-1ED40B344D7C}" dt="2021-07-14T09:58:16.705" v="1691"/>
          <ac:spMkLst>
            <pc:docMk/>
            <pc:sldMk cId="4172806246" sldId="370"/>
            <ac:spMk id="22" creationId="{AAD9853B-1BE2-426B-9C59-037649D3EEC5}"/>
          </ac:spMkLst>
        </pc:spChg>
        <pc:grpChg chg="add mod">
          <ac:chgData name="Catherine Vingerhoets" userId="8f0e474d-c57b-4875-a2f3-8ee3c14d352c" providerId="ADAL" clId="{0551ED3C-A0AA-43AF-81CB-1ED40B344D7C}" dt="2021-07-14T09:58:28.856" v="1692" actId="1076"/>
          <ac:grpSpMkLst>
            <pc:docMk/>
            <pc:sldMk cId="4172806246" sldId="370"/>
            <ac:grpSpMk id="8" creationId="{BE86A0D2-9F5C-44C9-909C-788161BB72E6}"/>
          </ac:grpSpMkLst>
        </pc:grpChg>
        <pc:grpChg chg="mod">
          <ac:chgData name="Catherine Vingerhoets" userId="8f0e474d-c57b-4875-a2f3-8ee3c14d352c" providerId="ADAL" clId="{0551ED3C-A0AA-43AF-81CB-1ED40B344D7C}" dt="2021-07-14T09:41:12.787" v="1560"/>
          <ac:grpSpMkLst>
            <pc:docMk/>
            <pc:sldMk cId="4172806246" sldId="370"/>
            <ac:grpSpMk id="12" creationId="{E644B07B-1DA7-496B-9785-7396B914B7E7}"/>
          </ac:grpSpMkLst>
        </pc:grpChg>
        <pc:picChg chg="add mod ord">
          <ac:chgData name="Catherine Vingerhoets" userId="8f0e474d-c57b-4875-a2f3-8ee3c14d352c" providerId="ADAL" clId="{0551ED3C-A0AA-43AF-81CB-1ED40B344D7C}" dt="2021-07-14T09:57:22.975" v="1678" actId="1076"/>
          <ac:picMkLst>
            <pc:docMk/>
            <pc:sldMk cId="4172806246" sldId="370"/>
            <ac:picMk id="4" creationId="{1E5803C4-AE88-4431-959A-70DFBAAD566B}"/>
          </ac:picMkLst>
        </pc:picChg>
        <pc:picChg chg="mod">
          <ac:chgData name="Catherine Vingerhoets" userId="8f0e474d-c57b-4875-a2f3-8ee3c14d352c" providerId="ADAL" clId="{0551ED3C-A0AA-43AF-81CB-1ED40B344D7C}" dt="2021-07-14T09:41:12.787" v="1560"/>
          <ac:picMkLst>
            <pc:docMk/>
            <pc:sldMk cId="4172806246" sldId="370"/>
            <ac:picMk id="13" creationId="{E9FE018B-5FF2-4DD8-8F2D-BC8C31CE2649}"/>
          </ac:picMkLst>
        </pc:picChg>
        <pc:picChg chg="add del mod">
          <ac:chgData name="Catherine Vingerhoets" userId="8f0e474d-c57b-4875-a2f3-8ee3c14d352c" providerId="ADAL" clId="{0551ED3C-A0AA-43AF-81CB-1ED40B344D7C}" dt="2021-07-14T09:58:08.532" v="1690" actId="27803"/>
          <ac:picMkLst>
            <pc:docMk/>
            <pc:sldMk cId="4172806246" sldId="370"/>
            <ac:picMk id="17" creationId="{AAD9853B-1BE2-426B-9C59-037649D3EEC5}"/>
          </ac:picMkLst>
        </pc:picChg>
        <pc:picChg chg="add del mod">
          <ac:chgData name="Catherine Vingerhoets" userId="8f0e474d-c57b-4875-a2f3-8ee3c14d352c" providerId="ADAL" clId="{0551ED3C-A0AA-43AF-81CB-1ED40B344D7C}" dt="2021-07-14T09:57:57.877" v="1688" actId="27803"/>
          <ac:picMkLst>
            <pc:docMk/>
            <pc:sldMk cId="4172806246" sldId="370"/>
            <ac:picMk id="18" creationId="{0943BB89-88C2-4FAB-ACA7-2A824FEE0BFC}"/>
          </ac:picMkLst>
        </pc:picChg>
        <pc:picChg chg="add del mod">
          <ac:chgData name="Catherine Vingerhoets" userId="8f0e474d-c57b-4875-a2f3-8ee3c14d352c" providerId="ADAL" clId="{0551ED3C-A0AA-43AF-81CB-1ED40B344D7C}" dt="2021-07-14T09:57:41.913" v="1686" actId="27803"/>
          <ac:picMkLst>
            <pc:docMk/>
            <pc:sldMk cId="4172806246" sldId="370"/>
            <ac:picMk id="19" creationId="{D10F0586-4CF7-4786-A229-604283689A5C}"/>
          </ac:picMkLst>
        </pc:picChg>
      </pc:sldChg>
      <pc:sldChg chg="addSp modSp mod setBg modNotesTx">
        <pc:chgData name="Catherine Vingerhoets" userId="8f0e474d-c57b-4875-a2f3-8ee3c14d352c" providerId="ADAL" clId="{0551ED3C-A0AA-43AF-81CB-1ED40B344D7C}" dt="2021-07-26T21:18:25.652" v="3447"/>
        <pc:sldMkLst>
          <pc:docMk/>
          <pc:sldMk cId="2732852697" sldId="371"/>
        </pc:sldMkLst>
        <pc:spChg chg="mod">
          <ac:chgData name="Catherine Vingerhoets" userId="8f0e474d-c57b-4875-a2f3-8ee3c14d352c" providerId="ADAL" clId="{0551ED3C-A0AA-43AF-81CB-1ED40B344D7C}" dt="2021-07-26T21:06:24.493" v="3369" actId="1076"/>
          <ac:spMkLst>
            <pc:docMk/>
            <pc:sldMk cId="2732852697" sldId="371"/>
            <ac:spMk id="2" creationId="{A041A8BD-674D-4FCE-B7BC-8CAFF4A4249B}"/>
          </ac:spMkLst>
        </pc:spChg>
        <pc:spChg chg="mod ord">
          <ac:chgData name="Catherine Vingerhoets" userId="8f0e474d-c57b-4875-a2f3-8ee3c14d352c" providerId="ADAL" clId="{0551ED3C-A0AA-43AF-81CB-1ED40B344D7C}" dt="2021-07-26T21:07:07.789" v="3399" actId="1076"/>
          <ac:spMkLst>
            <pc:docMk/>
            <pc:sldMk cId="2732852697" sldId="371"/>
            <ac:spMk id="3" creationId="{C5615D18-5B8B-45B2-B18F-F43F1E4D222E}"/>
          </ac:spMkLst>
        </pc:spChg>
        <pc:spChg chg="mod">
          <ac:chgData name="Catherine Vingerhoets" userId="8f0e474d-c57b-4875-a2f3-8ee3c14d352c" providerId="ADAL" clId="{0551ED3C-A0AA-43AF-81CB-1ED40B344D7C}" dt="2021-07-26T21:06:03.773" v="3366" actId="1076"/>
          <ac:spMkLst>
            <pc:docMk/>
            <pc:sldMk cId="2732852697" sldId="371"/>
            <ac:spMk id="6" creationId="{C747F404-B9D1-4D87-A3A8-D527F4D64FBD}"/>
          </ac:spMkLst>
        </pc:spChg>
        <pc:spChg chg="mod">
          <ac:chgData name="Catherine Vingerhoets" userId="8f0e474d-c57b-4875-a2f3-8ee3c14d352c" providerId="ADAL" clId="{0551ED3C-A0AA-43AF-81CB-1ED40B344D7C}" dt="2021-07-26T21:07:11.173" v="3400" actId="1076"/>
          <ac:spMkLst>
            <pc:docMk/>
            <pc:sldMk cId="2732852697" sldId="371"/>
            <ac:spMk id="8" creationId="{F5E3B6C0-A3AA-4AE0-B7A1-D737E41446CD}"/>
          </ac:spMkLst>
        </pc:spChg>
        <pc:spChg chg="mod">
          <ac:chgData name="Catherine Vingerhoets" userId="8f0e474d-c57b-4875-a2f3-8ee3c14d352c" providerId="ADAL" clId="{0551ED3C-A0AA-43AF-81CB-1ED40B344D7C}" dt="2021-07-14T10:11:21.992" v="2041"/>
          <ac:spMkLst>
            <pc:docMk/>
            <pc:sldMk cId="2732852697" sldId="371"/>
            <ac:spMk id="11" creationId="{BAD3525B-13CC-46C7-990A-515DC8A5A5BF}"/>
          </ac:spMkLst>
        </pc:spChg>
        <pc:spChg chg="mod">
          <ac:chgData name="Catherine Vingerhoets" userId="8f0e474d-c57b-4875-a2f3-8ee3c14d352c" providerId="ADAL" clId="{0551ED3C-A0AA-43AF-81CB-1ED40B344D7C}" dt="2021-07-14T10:11:21.992" v="2041"/>
          <ac:spMkLst>
            <pc:docMk/>
            <pc:sldMk cId="2732852697" sldId="371"/>
            <ac:spMk id="12" creationId="{102F37BF-5F95-4AFE-B6F7-E75D9B5D2D67}"/>
          </ac:spMkLst>
        </pc:spChg>
        <pc:spChg chg="mod">
          <ac:chgData name="Catherine Vingerhoets" userId="8f0e474d-c57b-4875-a2f3-8ee3c14d352c" providerId="ADAL" clId="{0551ED3C-A0AA-43AF-81CB-1ED40B344D7C}" dt="2021-07-14T10:11:21.992" v="2041"/>
          <ac:spMkLst>
            <pc:docMk/>
            <pc:sldMk cId="2732852697" sldId="371"/>
            <ac:spMk id="13" creationId="{975E95BD-01A7-4921-891B-7304B681CB65}"/>
          </ac:spMkLst>
        </pc:spChg>
        <pc:spChg chg="mod">
          <ac:chgData name="Catherine Vingerhoets" userId="8f0e474d-c57b-4875-a2f3-8ee3c14d352c" providerId="ADAL" clId="{0551ED3C-A0AA-43AF-81CB-1ED40B344D7C}" dt="2021-07-14T10:11:21.992" v="2041"/>
          <ac:spMkLst>
            <pc:docMk/>
            <pc:sldMk cId="2732852697" sldId="371"/>
            <ac:spMk id="14" creationId="{CAD78555-11DF-4266-949D-DB70FB8B560B}"/>
          </ac:spMkLst>
        </pc:spChg>
        <pc:grpChg chg="add mod">
          <ac:chgData name="Catherine Vingerhoets" userId="8f0e474d-c57b-4875-a2f3-8ee3c14d352c" providerId="ADAL" clId="{0551ED3C-A0AA-43AF-81CB-1ED40B344D7C}" dt="2021-07-26T21:07:03.677" v="3398" actId="1076"/>
          <ac:grpSpMkLst>
            <pc:docMk/>
            <pc:sldMk cId="2732852697" sldId="371"/>
            <ac:grpSpMk id="7" creationId="{4D8E26B0-8FFD-4973-BB38-CE9244EB3DCB}"/>
          </ac:grpSpMkLst>
        </pc:grpChg>
        <pc:grpChg chg="mod">
          <ac:chgData name="Catherine Vingerhoets" userId="8f0e474d-c57b-4875-a2f3-8ee3c14d352c" providerId="ADAL" clId="{0551ED3C-A0AA-43AF-81CB-1ED40B344D7C}" dt="2021-07-14T10:11:21.992" v="2041"/>
          <ac:grpSpMkLst>
            <pc:docMk/>
            <pc:sldMk cId="2732852697" sldId="371"/>
            <ac:grpSpMk id="9" creationId="{D16DDECB-BEC9-4AAF-B803-26BB9BD4D040}"/>
          </ac:grpSpMkLst>
        </pc:grpChg>
        <pc:picChg chg="add mod ord">
          <ac:chgData name="Catherine Vingerhoets" userId="8f0e474d-c57b-4875-a2f3-8ee3c14d352c" providerId="ADAL" clId="{0551ED3C-A0AA-43AF-81CB-1ED40B344D7C}" dt="2021-07-26T21:06:55.997" v="3397" actId="1076"/>
          <ac:picMkLst>
            <pc:docMk/>
            <pc:sldMk cId="2732852697" sldId="371"/>
            <ac:picMk id="5" creationId="{451E9CFD-275F-4C38-A53C-6563EF3F1701}"/>
          </ac:picMkLst>
        </pc:picChg>
      </pc:sldChg>
      <pc:sldChg chg="addSp delSp modSp add del mod setBg modNotesTx">
        <pc:chgData name="Catherine Vingerhoets" userId="8f0e474d-c57b-4875-a2f3-8ee3c14d352c" providerId="ADAL" clId="{0551ED3C-A0AA-43AF-81CB-1ED40B344D7C}" dt="2021-07-26T21:18:05.233" v="3444"/>
        <pc:sldMkLst>
          <pc:docMk/>
          <pc:sldMk cId="2668484933" sldId="372"/>
        </pc:sldMkLst>
        <pc:spChg chg="del mod">
          <ac:chgData name="Catherine Vingerhoets" userId="8f0e474d-c57b-4875-a2f3-8ee3c14d352c" providerId="ADAL" clId="{0551ED3C-A0AA-43AF-81CB-1ED40B344D7C}" dt="2021-07-14T06:49:51.463" v="584" actId="478"/>
          <ac:spMkLst>
            <pc:docMk/>
            <pc:sldMk cId="2668484933" sldId="372"/>
            <ac:spMk id="2" creationId="{42B35053-740C-465B-8FBA-FDFEE076F985}"/>
          </ac:spMkLst>
        </pc:spChg>
        <pc:spChg chg="mod">
          <ac:chgData name="Catherine Vingerhoets" userId="8f0e474d-c57b-4875-a2f3-8ee3c14d352c" providerId="ADAL" clId="{0551ED3C-A0AA-43AF-81CB-1ED40B344D7C}" dt="2021-07-14T10:26:35.351" v="2201" actId="207"/>
          <ac:spMkLst>
            <pc:docMk/>
            <pc:sldMk cId="2668484933" sldId="372"/>
            <ac:spMk id="3" creationId="{DBB22B8A-0B7B-40F8-8FC6-1997D0477675}"/>
          </ac:spMkLst>
        </pc:spChg>
        <pc:spChg chg="mod">
          <ac:chgData name="Catherine Vingerhoets" userId="8f0e474d-c57b-4875-a2f3-8ee3c14d352c" providerId="ADAL" clId="{0551ED3C-A0AA-43AF-81CB-1ED40B344D7C}" dt="2021-07-14T04:30:44.033" v="430"/>
          <ac:spMkLst>
            <pc:docMk/>
            <pc:sldMk cId="2668484933" sldId="372"/>
            <ac:spMk id="5" creationId="{69BCFCC9-ECFB-4EF8-AB45-E8EAC6F33864}"/>
          </ac:spMkLst>
        </pc:spChg>
        <pc:spChg chg="mod">
          <ac:chgData name="Catherine Vingerhoets" userId="8f0e474d-c57b-4875-a2f3-8ee3c14d352c" providerId="ADAL" clId="{0551ED3C-A0AA-43AF-81CB-1ED40B344D7C}" dt="2021-07-14T04:30:44.033" v="430"/>
          <ac:spMkLst>
            <pc:docMk/>
            <pc:sldMk cId="2668484933" sldId="372"/>
            <ac:spMk id="6" creationId="{0B99844A-3ABE-4262-A26B-E0FCAA3822C1}"/>
          </ac:spMkLst>
        </pc:spChg>
        <pc:spChg chg="mod">
          <ac:chgData name="Catherine Vingerhoets" userId="8f0e474d-c57b-4875-a2f3-8ee3c14d352c" providerId="ADAL" clId="{0551ED3C-A0AA-43AF-81CB-1ED40B344D7C}" dt="2021-07-14T04:30:44.033" v="430"/>
          <ac:spMkLst>
            <pc:docMk/>
            <pc:sldMk cId="2668484933" sldId="372"/>
            <ac:spMk id="7" creationId="{E9099F7A-2108-46B8-B716-D06DD58A9639}"/>
          </ac:spMkLst>
        </pc:spChg>
        <pc:spChg chg="mod">
          <ac:chgData name="Catherine Vingerhoets" userId="8f0e474d-c57b-4875-a2f3-8ee3c14d352c" providerId="ADAL" clId="{0551ED3C-A0AA-43AF-81CB-1ED40B344D7C}" dt="2021-07-14T04:30:44.033" v="430"/>
          <ac:spMkLst>
            <pc:docMk/>
            <pc:sldMk cId="2668484933" sldId="372"/>
            <ac:spMk id="8" creationId="{18C85202-07E9-4860-AE1B-FBE71A87DF6B}"/>
          </ac:spMkLst>
        </pc:spChg>
        <pc:spChg chg="mod">
          <ac:chgData name="Catherine Vingerhoets" userId="8f0e474d-c57b-4875-a2f3-8ee3c14d352c" providerId="ADAL" clId="{0551ED3C-A0AA-43AF-81CB-1ED40B344D7C}" dt="2021-07-14T04:30:44.033" v="430"/>
          <ac:spMkLst>
            <pc:docMk/>
            <pc:sldMk cId="2668484933" sldId="372"/>
            <ac:spMk id="9" creationId="{52C35085-0787-4653-A62A-7643549C9356}"/>
          </ac:spMkLst>
        </pc:spChg>
        <pc:spChg chg="mod">
          <ac:chgData name="Catherine Vingerhoets" userId="8f0e474d-c57b-4875-a2f3-8ee3c14d352c" providerId="ADAL" clId="{0551ED3C-A0AA-43AF-81CB-1ED40B344D7C}" dt="2021-07-14T04:30:44.033" v="430"/>
          <ac:spMkLst>
            <pc:docMk/>
            <pc:sldMk cId="2668484933" sldId="372"/>
            <ac:spMk id="10" creationId="{54AE0000-30FB-417A-BFCB-5BBAA5BE4463}"/>
          </ac:spMkLst>
        </pc:spChg>
        <pc:spChg chg="mod">
          <ac:chgData name="Catherine Vingerhoets" userId="8f0e474d-c57b-4875-a2f3-8ee3c14d352c" providerId="ADAL" clId="{0551ED3C-A0AA-43AF-81CB-1ED40B344D7C}" dt="2021-07-14T04:30:44.033" v="430"/>
          <ac:spMkLst>
            <pc:docMk/>
            <pc:sldMk cId="2668484933" sldId="372"/>
            <ac:spMk id="11" creationId="{5C7D9347-55E4-4BA3-B239-4E7575BC67A4}"/>
          </ac:spMkLst>
        </pc:spChg>
        <pc:spChg chg="mod">
          <ac:chgData name="Catherine Vingerhoets" userId="8f0e474d-c57b-4875-a2f3-8ee3c14d352c" providerId="ADAL" clId="{0551ED3C-A0AA-43AF-81CB-1ED40B344D7C}" dt="2021-07-14T04:30:44.033" v="430"/>
          <ac:spMkLst>
            <pc:docMk/>
            <pc:sldMk cId="2668484933" sldId="372"/>
            <ac:spMk id="12" creationId="{7DC0E2C5-B655-40D9-A216-A388B411A420}"/>
          </ac:spMkLst>
        </pc:spChg>
        <pc:spChg chg="mod">
          <ac:chgData name="Catherine Vingerhoets" userId="8f0e474d-c57b-4875-a2f3-8ee3c14d352c" providerId="ADAL" clId="{0551ED3C-A0AA-43AF-81CB-1ED40B344D7C}" dt="2021-07-14T04:30:44.033" v="430"/>
          <ac:spMkLst>
            <pc:docMk/>
            <pc:sldMk cId="2668484933" sldId="372"/>
            <ac:spMk id="13" creationId="{C335219A-B7CC-4D1C-99D5-FAFE6AFACD2D}"/>
          </ac:spMkLst>
        </pc:spChg>
        <pc:spChg chg="mod">
          <ac:chgData name="Catherine Vingerhoets" userId="8f0e474d-c57b-4875-a2f3-8ee3c14d352c" providerId="ADAL" clId="{0551ED3C-A0AA-43AF-81CB-1ED40B344D7C}" dt="2021-07-14T04:30:44.033" v="430"/>
          <ac:spMkLst>
            <pc:docMk/>
            <pc:sldMk cId="2668484933" sldId="372"/>
            <ac:spMk id="14" creationId="{BBD2D139-0256-4611-9626-778098A00AEB}"/>
          </ac:spMkLst>
        </pc:spChg>
        <pc:spChg chg="mod">
          <ac:chgData name="Catherine Vingerhoets" userId="8f0e474d-c57b-4875-a2f3-8ee3c14d352c" providerId="ADAL" clId="{0551ED3C-A0AA-43AF-81CB-1ED40B344D7C}" dt="2021-07-14T04:30:44.033" v="430"/>
          <ac:spMkLst>
            <pc:docMk/>
            <pc:sldMk cId="2668484933" sldId="372"/>
            <ac:spMk id="15" creationId="{834E54D5-F9A1-444B-B85E-850FC6904825}"/>
          </ac:spMkLst>
        </pc:spChg>
        <pc:spChg chg="mod">
          <ac:chgData name="Catherine Vingerhoets" userId="8f0e474d-c57b-4875-a2f3-8ee3c14d352c" providerId="ADAL" clId="{0551ED3C-A0AA-43AF-81CB-1ED40B344D7C}" dt="2021-07-14T04:30:47.602" v="432"/>
          <ac:spMkLst>
            <pc:docMk/>
            <pc:sldMk cId="2668484933" sldId="372"/>
            <ac:spMk id="17" creationId="{F5286450-F5D5-433F-819D-F0AE0886A6C0}"/>
          </ac:spMkLst>
        </pc:spChg>
        <pc:spChg chg="mod">
          <ac:chgData name="Catherine Vingerhoets" userId="8f0e474d-c57b-4875-a2f3-8ee3c14d352c" providerId="ADAL" clId="{0551ED3C-A0AA-43AF-81CB-1ED40B344D7C}" dt="2021-07-14T04:30:47.602" v="432"/>
          <ac:spMkLst>
            <pc:docMk/>
            <pc:sldMk cId="2668484933" sldId="372"/>
            <ac:spMk id="18" creationId="{08B4ABB2-408C-48A3-A3A6-5A0426C9B753}"/>
          </ac:spMkLst>
        </pc:spChg>
        <pc:spChg chg="mod">
          <ac:chgData name="Catherine Vingerhoets" userId="8f0e474d-c57b-4875-a2f3-8ee3c14d352c" providerId="ADAL" clId="{0551ED3C-A0AA-43AF-81CB-1ED40B344D7C}" dt="2021-07-14T04:30:47.602" v="432"/>
          <ac:spMkLst>
            <pc:docMk/>
            <pc:sldMk cId="2668484933" sldId="372"/>
            <ac:spMk id="19" creationId="{A8E847B5-6B9A-43AE-BAE5-9971A7D28D94}"/>
          </ac:spMkLst>
        </pc:spChg>
        <pc:spChg chg="mod">
          <ac:chgData name="Catherine Vingerhoets" userId="8f0e474d-c57b-4875-a2f3-8ee3c14d352c" providerId="ADAL" clId="{0551ED3C-A0AA-43AF-81CB-1ED40B344D7C}" dt="2021-07-14T04:30:47.602" v="432"/>
          <ac:spMkLst>
            <pc:docMk/>
            <pc:sldMk cId="2668484933" sldId="372"/>
            <ac:spMk id="20" creationId="{462F6056-76AB-4931-B62B-51374EA6158A}"/>
          </ac:spMkLst>
        </pc:spChg>
        <pc:spChg chg="mod">
          <ac:chgData name="Catherine Vingerhoets" userId="8f0e474d-c57b-4875-a2f3-8ee3c14d352c" providerId="ADAL" clId="{0551ED3C-A0AA-43AF-81CB-1ED40B344D7C}" dt="2021-07-14T04:30:47.602" v="432"/>
          <ac:spMkLst>
            <pc:docMk/>
            <pc:sldMk cId="2668484933" sldId="372"/>
            <ac:spMk id="21" creationId="{060564F6-338F-47A5-9205-1F39A4891BC2}"/>
          </ac:spMkLst>
        </pc:spChg>
        <pc:spChg chg="mod">
          <ac:chgData name="Catherine Vingerhoets" userId="8f0e474d-c57b-4875-a2f3-8ee3c14d352c" providerId="ADAL" clId="{0551ED3C-A0AA-43AF-81CB-1ED40B344D7C}" dt="2021-07-14T04:30:47.602" v="432"/>
          <ac:spMkLst>
            <pc:docMk/>
            <pc:sldMk cId="2668484933" sldId="372"/>
            <ac:spMk id="22" creationId="{2B465768-5EA3-47F4-9A03-BC069CE0482B}"/>
          </ac:spMkLst>
        </pc:spChg>
        <pc:spChg chg="mod">
          <ac:chgData name="Catherine Vingerhoets" userId="8f0e474d-c57b-4875-a2f3-8ee3c14d352c" providerId="ADAL" clId="{0551ED3C-A0AA-43AF-81CB-1ED40B344D7C}" dt="2021-07-14T04:30:47.602" v="432"/>
          <ac:spMkLst>
            <pc:docMk/>
            <pc:sldMk cId="2668484933" sldId="372"/>
            <ac:spMk id="23" creationId="{F908D259-461D-4B12-B372-6EAF74A1F495}"/>
          </ac:spMkLst>
        </pc:spChg>
        <pc:spChg chg="mod">
          <ac:chgData name="Catherine Vingerhoets" userId="8f0e474d-c57b-4875-a2f3-8ee3c14d352c" providerId="ADAL" clId="{0551ED3C-A0AA-43AF-81CB-1ED40B344D7C}" dt="2021-07-14T04:30:47.602" v="432"/>
          <ac:spMkLst>
            <pc:docMk/>
            <pc:sldMk cId="2668484933" sldId="372"/>
            <ac:spMk id="24" creationId="{C2665EC9-225B-4251-A4CF-F251482EA088}"/>
          </ac:spMkLst>
        </pc:spChg>
        <pc:spChg chg="mod">
          <ac:chgData name="Catherine Vingerhoets" userId="8f0e474d-c57b-4875-a2f3-8ee3c14d352c" providerId="ADAL" clId="{0551ED3C-A0AA-43AF-81CB-1ED40B344D7C}" dt="2021-07-14T04:30:47.602" v="432"/>
          <ac:spMkLst>
            <pc:docMk/>
            <pc:sldMk cId="2668484933" sldId="372"/>
            <ac:spMk id="25" creationId="{BFE77B41-C9C0-42F1-B70F-4ECD4C9F3345}"/>
          </ac:spMkLst>
        </pc:spChg>
        <pc:spChg chg="mod">
          <ac:chgData name="Catherine Vingerhoets" userId="8f0e474d-c57b-4875-a2f3-8ee3c14d352c" providerId="ADAL" clId="{0551ED3C-A0AA-43AF-81CB-1ED40B344D7C}" dt="2021-07-14T04:30:47.602" v="432"/>
          <ac:spMkLst>
            <pc:docMk/>
            <pc:sldMk cId="2668484933" sldId="372"/>
            <ac:spMk id="26" creationId="{9A510B9B-FD3B-44D6-92FF-5E8041D457A8}"/>
          </ac:spMkLst>
        </pc:spChg>
        <pc:spChg chg="mod">
          <ac:chgData name="Catherine Vingerhoets" userId="8f0e474d-c57b-4875-a2f3-8ee3c14d352c" providerId="ADAL" clId="{0551ED3C-A0AA-43AF-81CB-1ED40B344D7C}" dt="2021-07-14T04:30:47.602" v="432"/>
          <ac:spMkLst>
            <pc:docMk/>
            <pc:sldMk cId="2668484933" sldId="372"/>
            <ac:spMk id="27" creationId="{FFABF351-C776-46C3-9955-8720EA81D76F}"/>
          </ac:spMkLst>
        </pc:spChg>
        <pc:spChg chg="mod">
          <ac:chgData name="Catherine Vingerhoets" userId="8f0e474d-c57b-4875-a2f3-8ee3c14d352c" providerId="ADAL" clId="{0551ED3C-A0AA-43AF-81CB-1ED40B344D7C}" dt="2021-07-14T06:44:36.196" v="453"/>
          <ac:spMkLst>
            <pc:docMk/>
            <pc:sldMk cId="2668484933" sldId="372"/>
            <ac:spMk id="31" creationId="{DBC00854-8E06-4773-8B79-0C6D3434B0DD}"/>
          </ac:spMkLst>
        </pc:spChg>
        <pc:spChg chg="mod">
          <ac:chgData name="Catherine Vingerhoets" userId="8f0e474d-c57b-4875-a2f3-8ee3c14d352c" providerId="ADAL" clId="{0551ED3C-A0AA-43AF-81CB-1ED40B344D7C}" dt="2021-07-14T06:44:36.196" v="453"/>
          <ac:spMkLst>
            <pc:docMk/>
            <pc:sldMk cId="2668484933" sldId="372"/>
            <ac:spMk id="32" creationId="{1B581C8E-8A27-4E6D-8411-2D673CAEDE86}"/>
          </ac:spMkLst>
        </pc:spChg>
        <pc:spChg chg="mod">
          <ac:chgData name="Catherine Vingerhoets" userId="8f0e474d-c57b-4875-a2f3-8ee3c14d352c" providerId="ADAL" clId="{0551ED3C-A0AA-43AF-81CB-1ED40B344D7C}" dt="2021-07-14T06:44:36.196" v="453"/>
          <ac:spMkLst>
            <pc:docMk/>
            <pc:sldMk cId="2668484933" sldId="372"/>
            <ac:spMk id="33" creationId="{054AB425-CCD6-47CC-ABD8-3EFAEA5BE0FA}"/>
          </ac:spMkLst>
        </pc:spChg>
        <pc:spChg chg="mod">
          <ac:chgData name="Catherine Vingerhoets" userId="8f0e474d-c57b-4875-a2f3-8ee3c14d352c" providerId="ADAL" clId="{0551ED3C-A0AA-43AF-81CB-1ED40B344D7C}" dt="2021-07-14T06:44:36.196" v="453"/>
          <ac:spMkLst>
            <pc:docMk/>
            <pc:sldMk cId="2668484933" sldId="372"/>
            <ac:spMk id="34" creationId="{4E6B8A9B-3A6B-4ED3-ADBC-507CB563E352}"/>
          </ac:spMkLst>
        </pc:spChg>
        <pc:spChg chg="mod">
          <ac:chgData name="Catherine Vingerhoets" userId="8f0e474d-c57b-4875-a2f3-8ee3c14d352c" providerId="ADAL" clId="{0551ED3C-A0AA-43AF-81CB-1ED40B344D7C}" dt="2021-07-14T06:44:55.037" v="467" actId="20577"/>
          <ac:spMkLst>
            <pc:docMk/>
            <pc:sldMk cId="2668484933" sldId="372"/>
            <ac:spMk id="35" creationId="{BB937F4A-6FF8-484B-9CB7-35475BF7A147}"/>
          </ac:spMkLst>
        </pc:spChg>
        <pc:spChg chg="mod">
          <ac:chgData name="Catherine Vingerhoets" userId="8f0e474d-c57b-4875-a2f3-8ee3c14d352c" providerId="ADAL" clId="{0551ED3C-A0AA-43AF-81CB-1ED40B344D7C}" dt="2021-07-14T06:44:36.196" v="453"/>
          <ac:spMkLst>
            <pc:docMk/>
            <pc:sldMk cId="2668484933" sldId="372"/>
            <ac:spMk id="36" creationId="{8CF39A3A-D536-4E9A-8D50-9571D8C9F2AC}"/>
          </ac:spMkLst>
        </pc:spChg>
        <pc:spChg chg="add del mod">
          <ac:chgData name="Catherine Vingerhoets" userId="8f0e474d-c57b-4875-a2f3-8ee3c14d352c" providerId="ADAL" clId="{0551ED3C-A0AA-43AF-81CB-1ED40B344D7C}" dt="2021-07-14T06:47:43.063" v="555" actId="478"/>
          <ac:spMkLst>
            <pc:docMk/>
            <pc:sldMk cId="2668484933" sldId="372"/>
            <ac:spMk id="37" creationId="{AE7D8034-EA5E-4345-A2B3-9C98AF189226}"/>
          </ac:spMkLst>
        </pc:spChg>
        <pc:spChg chg="mod">
          <ac:chgData name="Catherine Vingerhoets" userId="8f0e474d-c57b-4875-a2f3-8ee3c14d352c" providerId="ADAL" clId="{0551ED3C-A0AA-43AF-81CB-1ED40B344D7C}" dt="2021-07-14T06:48:26.534" v="578" actId="20577"/>
          <ac:spMkLst>
            <pc:docMk/>
            <pc:sldMk cId="2668484933" sldId="372"/>
            <ac:spMk id="38" creationId="{3F81C8B2-0DB5-4686-ABC5-3974BD312876}"/>
          </ac:spMkLst>
        </pc:spChg>
        <pc:spChg chg="add mod topLvl">
          <ac:chgData name="Catherine Vingerhoets" userId="8f0e474d-c57b-4875-a2f3-8ee3c14d352c" providerId="ADAL" clId="{0551ED3C-A0AA-43AF-81CB-1ED40B344D7C}" dt="2021-07-14T08:33:33.733" v="1068"/>
          <ac:spMkLst>
            <pc:docMk/>
            <pc:sldMk cId="2668484933" sldId="372"/>
            <ac:spMk id="39" creationId="{198CEAD1-6D3D-4FB4-AF92-1B5328E607D1}"/>
          </ac:spMkLst>
        </pc:spChg>
        <pc:spChg chg="add del mod topLvl">
          <ac:chgData name="Catherine Vingerhoets" userId="8f0e474d-c57b-4875-a2f3-8ee3c14d352c" providerId="ADAL" clId="{0551ED3C-A0AA-43AF-81CB-1ED40B344D7C}" dt="2021-07-14T10:25:13.921" v="2180" actId="5793"/>
          <ac:spMkLst>
            <pc:docMk/>
            <pc:sldMk cId="2668484933" sldId="372"/>
            <ac:spMk id="40" creationId="{7A1D7A2D-A9E0-449B-A0F6-430665AEC449}"/>
          </ac:spMkLst>
        </pc:spChg>
        <pc:spChg chg="add mod topLvl">
          <ac:chgData name="Catherine Vingerhoets" userId="8f0e474d-c57b-4875-a2f3-8ee3c14d352c" providerId="ADAL" clId="{0551ED3C-A0AA-43AF-81CB-1ED40B344D7C}" dt="2021-07-14T09:29:08.782" v="1349" actId="14100"/>
          <ac:spMkLst>
            <pc:docMk/>
            <pc:sldMk cId="2668484933" sldId="372"/>
            <ac:spMk id="41" creationId="{A86C788D-76DE-472D-BE48-299FDF2CCA64}"/>
          </ac:spMkLst>
        </pc:spChg>
        <pc:spChg chg="mod">
          <ac:chgData name="Catherine Vingerhoets" userId="8f0e474d-c57b-4875-a2f3-8ee3c14d352c" providerId="ADAL" clId="{0551ED3C-A0AA-43AF-81CB-1ED40B344D7C}" dt="2021-07-14T06:51:10.137" v="592" actId="165"/>
          <ac:spMkLst>
            <pc:docMk/>
            <pc:sldMk cId="2668484933" sldId="372"/>
            <ac:spMk id="43" creationId="{94CDA5F3-B239-4A5E-8239-E85E95C096E8}"/>
          </ac:spMkLst>
        </pc:spChg>
        <pc:spChg chg="mod">
          <ac:chgData name="Catherine Vingerhoets" userId="8f0e474d-c57b-4875-a2f3-8ee3c14d352c" providerId="ADAL" clId="{0551ED3C-A0AA-43AF-81CB-1ED40B344D7C}" dt="2021-07-14T06:51:10.137" v="592" actId="165"/>
          <ac:spMkLst>
            <pc:docMk/>
            <pc:sldMk cId="2668484933" sldId="372"/>
            <ac:spMk id="44" creationId="{5490D8E4-4F23-4CFE-AF08-7AD01399893D}"/>
          </ac:spMkLst>
        </pc:spChg>
        <pc:spChg chg="mod">
          <ac:chgData name="Catherine Vingerhoets" userId="8f0e474d-c57b-4875-a2f3-8ee3c14d352c" providerId="ADAL" clId="{0551ED3C-A0AA-43AF-81CB-1ED40B344D7C}" dt="2021-07-14T06:51:10.137" v="592" actId="165"/>
          <ac:spMkLst>
            <pc:docMk/>
            <pc:sldMk cId="2668484933" sldId="372"/>
            <ac:spMk id="45" creationId="{B7BB0AA5-D055-480B-84EA-2299A9BB981C}"/>
          </ac:spMkLst>
        </pc:spChg>
        <pc:spChg chg="add del mod">
          <ac:chgData name="Catherine Vingerhoets" userId="8f0e474d-c57b-4875-a2f3-8ee3c14d352c" providerId="ADAL" clId="{0551ED3C-A0AA-43AF-81CB-1ED40B344D7C}" dt="2021-07-14T06:51:10.137" v="592" actId="165"/>
          <ac:spMkLst>
            <pc:docMk/>
            <pc:sldMk cId="2668484933" sldId="372"/>
            <ac:spMk id="46" creationId="{D12FEA3F-A616-4AE9-9D7C-24B5C787F6F4}"/>
          </ac:spMkLst>
        </pc:spChg>
        <pc:spChg chg="mod">
          <ac:chgData name="Catherine Vingerhoets" userId="8f0e474d-c57b-4875-a2f3-8ee3c14d352c" providerId="ADAL" clId="{0551ED3C-A0AA-43AF-81CB-1ED40B344D7C}" dt="2021-07-14T06:51:10.137" v="592" actId="165"/>
          <ac:spMkLst>
            <pc:docMk/>
            <pc:sldMk cId="2668484933" sldId="372"/>
            <ac:spMk id="47" creationId="{1DC2573C-5820-4E26-9FB5-8FBD83463A99}"/>
          </ac:spMkLst>
        </pc:spChg>
        <pc:spChg chg="add del mod">
          <ac:chgData name="Catherine Vingerhoets" userId="8f0e474d-c57b-4875-a2f3-8ee3c14d352c" providerId="ADAL" clId="{0551ED3C-A0AA-43AF-81CB-1ED40B344D7C}" dt="2021-07-14T09:23:46.943" v="1293" actId="478"/>
          <ac:spMkLst>
            <pc:docMk/>
            <pc:sldMk cId="2668484933" sldId="372"/>
            <ac:spMk id="49" creationId="{366741B8-CD77-443C-BF97-E29CC27DBDAE}"/>
          </ac:spMkLst>
        </pc:spChg>
        <pc:spChg chg="mod">
          <ac:chgData name="Catherine Vingerhoets" userId="8f0e474d-c57b-4875-a2f3-8ee3c14d352c" providerId="ADAL" clId="{0551ED3C-A0AA-43AF-81CB-1ED40B344D7C}" dt="2021-07-14T06:56:51.809" v="786" actId="207"/>
          <ac:spMkLst>
            <pc:docMk/>
            <pc:sldMk cId="2668484933" sldId="372"/>
            <ac:spMk id="54" creationId="{44CB6C88-C20D-452B-A831-56720DD9DD2A}"/>
          </ac:spMkLst>
        </pc:spChg>
        <pc:spChg chg="mod">
          <ac:chgData name="Catherine Vingerhoets" userId="8f0e474d-c57b-4875-a2f3-8ee3c14d352c" providerId="ADAL" clId="{0551ED3C-A0AA-43AF-81CB-1ED40B344D7C}" dt="2021-07-14T06:56:51.809" v="786" actId="207"/>
          <ac:spMkLst>
            <pc:docMk/>
            <pc:sldMk cId="2668484933" sldId="372"/>
            <ac:spMk id="55" creationId="{CA537EC7-8206-42AB-AFBB-4989D47621E8}"/>
          </ac:spMkLst>
        </pc:spChg>
        <pc:spChg chg="add mod">
          <ac:chgData name="Catherine Vingerhoets" userId="8f0e474d-c57b-4875-a2f3-8ee3c14d352c" providerId="ADAL" clId="{0551ED3C-A0AA-43AF-81CB-1ED40B344D7C}" dt="2021-07-14T10:26:15.951" v="2198" actId="14100"/>
          <ac:spMkLst>
            <pc:docMk/>
            <pc:sldMk cId="2668484933" sldId="372"/>
            <ac:spMk id="57" creationId="{603BBF6D-119D-47D3-930B-A8868099741B}"/>
          </ac:spMkLst>
        </pc:spChg>
        <pc:grpChg chg="add del mod">
          <ac:chgData name="Catherine Vingerhoets" userId="8f0e474d-c57b-4875-a2f3-8ee3c14d352c" providerId="ADAL" clId="{0551ED3C-A0AA-43AF-81CB-1ED40B344D7C}" dt="2021-07-14T04:30:45.618" v="431"/>
          <ac:grpSpMkLst>
            <pc:docMk/>
            <pc:sldMk cId="2668484933" sldId="372"/>
            <ac:grpSpMk id="4" creationId="{67C5FDCA-F46B-4403-8136-28686D6F38E4}"/>
          </ac:grpSpMkLst>
        </pc:grpChg>
        <pc:grpChg chg="add mod">
          <ac:chgData name="Catherine Vingerhoets" userId="8f0e474d-c57b-4875-a2f3-8ee3c14d352c" providerId="ADAL" clId="{0551ED3C-A0AA-43AF-81CB-1ED40B344D7C}" dt="2021-07-14T10:26:42.676" v="2202" actId="1076"/>
          <ac:grpSpMkLst>
            <pc:docMk/>
            <pc:sldMk cId="2668484933" sldId="372"/>
            <ac:grpSpMk id="16" creationId="{33B1E534-AB5B-4356-93DE-0B2EC4B3E2E5}"/>
          </ac:grpSpMkLst>
        </pc:grpChg>
        <pc:grpChg chg="add del mod">
          <ac:chgData name="Catherine Vingerhoets" userId="8f0e474d-c57b-4875-a2f3-8ee3c14d352c" providerId="ADAL" clId="{0551ED3C-A0AA-43AF-81CB-1ED40B344D7C}" dt="2021-07-14T06:51:52.968" v="601" actId="478"/>
          <ac:grpSpMkLst>
            <pc:docMk/>
            <pc:sldMk cId="2668484933" sldId="372"/>
            <ac:grpSpMk id="28" creationId="{B3171471-4605-422F-AD0E-ADFD6E6172ED}"/>
          </ac:grpSpMkLst>
        </pc:grpChg>
        <pc:grpChg chg="add del mod">
          <ac:chgData name="Catherine Vingerhoets" userId="8f0e474d-c57b-4875-a2f3-8ee3c14d352c" providerId="ADAL" clId="{0551ED3C-A0AA-43AF-81CB-1ED40B344D7C}" dt="2021-07-14T06:47:43.063" v="555" actId="478"/>
          <ac:grpSpMkLst>
            <pc:docMk/>
            <pc:sldMk cId="2668484933" sldId="372"/>
            <ac:grpSpMk id="29" creationId="{741043FA-5171-49A1-9574-E50D457688BC}"/>
          </ac:grpSpMkLst>
        </pc:grpChg>
        <pc:grpChg chg="mod">
          <ac:chgData name="Catherine Vingerhoets" userId="8f0e474d-c57b-4875-a2f3-8ee3c14d352c" providerId="ADAL" clId="{0551ED3C-A0AA-43AF-81CB-1ED40B344D7C}" dt="2021-07-14T06:44:36.196" v="453"/>
          <ac:grpSpMkLst>
            <pc:docMk/>
            <pc:sldMk cId="2668484933" sldId="372"/>
            <ac:grpSpMk id="30" creationId="{5F730551-799D-4AD7-AD57-B671FB407E8D}"/>
          </ac:grpSpMkLst>
        </pc:grpChg>
        <pc:grpChg chg="add del mod topLvl">
          <ac:chgData name="Catherine Vingerhoets" userId="8f0e474d-c57b-4875-a2f3-8ee3c14d352c" providerId="ADAL" clId="{0551ED3C-A0AA-43AF-81CB-1ED40B344D7C}" dt="2021-07-14T06:51:12.551" v="593" actId="478"/>
          <ac:grpSpMkLst>
            <pc:docMk/>
            <pc:sldMk cId="2668484933" sldId="372"/>
            <ac:grpSpMk id="42" creationId="{87204440-0BAF-4342-83F2-B97B9D7C74DF}"/>
          </ac:grpSpMkLst>
        </pc:grpChg>
        <pc:grpChg chg="add del mod">
          <ac:chgData name="Catherine Vingerhoets" userId="8f0e474d-c57b-4875-a2f3-8ee3c14d352c" providerId="ADAL" clId="{0551ED3C-A0AA-43AF-81CB-1ED40B344D7C}" dt="2021-07-14T06:51:10.137" v="592" actId="165"/>
          <ac:grpSpMkLst>
            <pc:docMk/>
            <pc:sldMk cId="2668484933" sldId="372"/>
            <ac:grpSpMk id="48" creationId="{31139F44-889F-455C-A79E-B4A9276052D7}"/>
          </ac:grpSpMkLst>
        </pc:grpChg>
        <pc:grpChg chg="add mod">
          <ac:chgData name="Catherine Vingerhoets" userId="8f0e474d-c57b-4875-a2f3-8ee3c14d352c" providerId="ADAL" clId="{0551ED3C-A0AA-43AF-81CB-1ED40B344D7C}" dt="2021-07-14T10:24:51.142" v="2168" actId="14100"/>
          <ac:grpSpMkLst>
            <pc:docMk/>
            <pc:sldMk cId="2668484933" sldId="372"/>
            <ac:grpSpMk id="50" creationId="{A9A64788-28B0-4FD3-A2FB-334A3FB0D554}"/>
          </ac:grpSpMkLst>
        </pc:grpChg>
        <pc:grpChg chg="mod">
          <ac:chgData name="Catherine Vingerhoets" userId="8f0e474d-c57b-4875-a2f3-8ee3c14d352c" providerId="ADAL" clId="{0551ED3C-A0AA-43AF-81CB-1ED40B344D7C}" dt="2021-07-14T07:06:23.362" v="817" actId="1076"/>
          <ac:grpSpMkLst>
            <pc:docMk/>
            <pc:sldMk cId="2668484933" sldId="372"/>
            <ac:grpSpMk id="53" creationId="{B088CDD5-04FE-44A9-91AD-1B58AF5B1B84}"/>
          </ac:grpSpMkLst>
        </pc:grpChg>
        <pc:picChg chg="add del mod">
          <ac:chgData name="Catherine Vingerhoets" userId="8f0e474d-c57b-4875-a2f3-8ee3c14d352c" providerId="ADAL" clId="{0551ED3C-A0AA-43AF-81CB-1ED40B344D7C}" dt="2021-07-14T06:55:54.248" v="752" actId="27803"/>
          <ac:picMkLst>
            <pc:docMk/>
            <pc:sldMk cId="2668484933" sldId="372"/>
            <ac:picMk id="52" creationId="{28693853-5B7B-4671-934E-C28838887DB9}"/>
          </ac:picMkLst>
        </pc:picChg>
        <pc:picChg chg="add mod">
          <ac:chgData name="Catherine Vingerhoets" userId="8f0e474d-c57b-4875-a2f3-8ee3c14d352c" providerId="ADAL" clId="{0551ED3C-A0AA-43AF-81CB-1ED40B344D7C}" dt="2021-07-14T10:26:23.976" v="2200" actId="1076"/>
          <ac:picMkLst>
            <pc:docMk/>
            <pc:sldMk cId="2668484933" sldId="372"/>
            <ac:picMk id="56" creationId="{FEE1D8AA-B936-47C4-A177-4DA8BC6E0871}"/>
          </ac:picMkLst>
        </pc:picChg>
      </pc:sldChg>
      <pc:sldChg chg="add mod ord setBg modShow">
        <pc:chgData name="Catherine Vingerhoets" userId="8f0e474d-c57b-4875-a2f3-8ee3c14d352c" providerId="ADAL" clId="{0551ED3C-A0AA-43AF-81CB-1ED40B344D7C}" dt="2021-07-26T21:18:05.233" v="3444"/>
        <pc:sldMkLst>
          <pc:docMk/>
          <pc:sldMk cId="1441814634" sldId="373"/>
        </pc:sldMkLst>
      </pc:sldChg>
      <pc:sldChg chg="delSp new del mod modClrScheme chgLayout">
        <pc:chgData name="Catherine Vingerhoets" userId="8f0e474d-c57b-4875-a2f3-8ee3c14d352c" providerId="ADAL" clId="{0551ED3C-A0AA-43AF-81CB-1ED40B344D7C}" dt="2021-07-14T03:56:25.262" v="34" actId="2696"/>
        <pc:sldMkLst>
          <pc:docMk/>
          <pc:sldMk cId="3142129390" sldId="373"/>
        </pc:sldMkLst>
        <pc:spChg chg="del">
          <ac:chgData name="Catherine Vingerhoets" userId="8f0e474d-c57b-4875-a2f3-8ee3c14d352c" providerId="ADAL" clId="{0551ED3C-A0AA-43AF-81CB-1ED40B344D7C}" dt="2021-07-14T03:55:58.517" v="30" actId="700"/>
          <ac:spMkLst>
            <pc:docMk/>
            <pc:sldMk cId="3142129390" sldId="373"/>
            <ac:spMk id="2" creationId="{371B327E-4ECC-4276-9546-5CF673522795}"/>
          </ac:spMkLst>
        </pc:spChg>
        <pc:spChg chg="del">
          <ac:chgData name="Catherine Vingerhoets" userId="8f0e474d-c57b-4875-a2f3-8ee3c14d352c" providerId="ADAL" clId="{0551ED3C-A0AA-43AF-81CB-1ED40B344D7C}" dt="2021-07-14T03:55:58.517" v="30" actId="700"/>
          <ac:spMkLst>
            <pc:docMk/>
            <pc:sldMk cId="3142129390" sldId="373"/>
            <ac:spMk id="3" creationId="{606F293C-1341-41DF-B29F-8A10A3F48ACB}"/>
          </ac:spMkLst>
        </pc:spChg>
      </pc:sldChg>
      <pc:sldChg chg="addSp modSp del mod">
        <pc:chgData name="Catherine Vingerhoets" userId="8f0e474d-c57b-4875-a2f3-8ee3c14d352c" providerId="ADAL" clId="{0551ED3C-A0AA-43AF-81CB-1ED40B344D7C}" dt="2021-07-14T07:06:37.072" v="818" actId="2696"/>
        <pc:sldMkLst>
          <pc:docMk/>
          <pc:sldMk cId="3914073824" sldId="373"/>
        </pc:sldMkLst>
        <pc:spChg chg="mod">
          <ac:chgData name="Catherine Vingerhoets" userId="8f0e474d-c57b-4875-a2f3-8ee3c14d352c" providerId="ADAL" clId="{0551ED3C-A0AA-43AF-81CB-1ED40B344D7C}" dt="2021-07-14T06:44:09.950" v="449" actId="164"/>
          <ac:spMkLst>
            <pc:docMk/>
            <pc:sldMk cId="3914073824" sldId="373"/>
            <ac:spMk id="6" creationId="{B8AF94B2-B182-4914-898C-0D26E79F42D8}"/>
          </ac:spMkLst>
        </pc:spChg>
        <pc:spChg chg="mod">
          <ac:chgData name="Catherine Vingerhoets" userId="8f0e474d-c57b-4875-a2f3-8ee3c14d352c" providerId="ADAL" clId="{0551ED3C-A0AA-43AF-81CB-1ED40B344D7C}" dt="2021-07-14T06:44:09.950" v="449" actId="164"/>
          <ac:spMkLst>
            <pc:docMk/>
            <pc:sldMk cId="3914073824" sldId="373"/>
            <ac:spMk id="7" creationId="{4588C97A-DA20-48AA-A396-3126CC9A1F0E}"/>
          </ac:spMkLst>
        </pc:spChg>
        <pc:spChg chg="mod">
          <ac:chgData name="Catherine Vingerhoets" userId="8f0e474d-c57b-4875-a2f3-8ee3c14d352c" providerId="ADAL" clId="{0551ED3C-A0AA-43AF-81CB-1ED40B344D7C}" dt="2021-07-14T06:44:09.950" v="449" actId="164"/>
          <ac:spMkLst>
            <pc:docMk/>
            <pc:sldMk cId="3914073824" sldId="373"/>
            <ac:spMk id="8" creationId="{7964AEFF-5BD2-475D-8FAD-22B4B724E556}"/>
          </ac:spMkLst>
        </pc:spChg>
        <pc:spChg chg="mod">
          <ac:chgData name="Catherine Vingerhoets" userId="8f0e474d-c57b-4875-a2f3-8ee3c14d352c" providerId="ADAL" clId="{0551ED3C-A0AA-43AF-81CB-1ED40B344D7C}" dt="2021-07-14T06:44:09.950" v="449" actId="164"/>
          <ac:spMkLst>
            <pc:docMk/>
            <pc:sldMk cId="3914073824" sldId="373"/>
            <ac:spMk id="16" creationId="{EC4A6511-7076-4FFB-8957-7FC733A890C6}"/>
          </ac:spMkLst>
        </pc:spChg>
        <pc:spChg chg="mod">
          <ac:chgData name="Catherine Vingerhoets" userId="8f0e474d-c57b-4875-a2f3-8ee3c14d352c" providerId="ADAL" clId="{0551ED3C-A0AA-43AF-81CB-1ED40B344D7C}" dt="2021-07-14T06:44:09.950" v="449" actId="164"/>
          <ac:spMkLst>
            <pc:docMk/>
            <pc:sldMk cId="3914073824" sldId="373"/>
            <ac:spMk id="36" creationId="{5845F734-44AF-45BD-8D0F-104769C40D7D}"/>
          </ac:spMkLst>
        </pc:spChg>
        <pc:spChg chg="mod">
          <ac:chgData name="Catherine Vingerhoets" userId="8f0e474d-c57b-4875-a2f3-8ee3c14d352c" providerId="ADAL" clId="{0551ED3C-A0AA-43AF-81CB-1ED40B344D7C}" dt="2021-07-14T06:44:09.950" v="449" actId="164"/>
          <ac:spMkLst>
            <pc:docMk/>
            <pc:sldMk cId="3914073824" sldId="373"/>
            <ac:spMk id="40" creationId="{73B31D15-6CF4-4A65-A289-275FE8C6C0DB}"/>
          </ac:spMkLst>
        </pc:spChg>
        <pc:grpChg chg="add mod">
          <ac:chgData name="Catherine Vingerhoets" userId="8f0e474d-c57b-4875-a2f3-8ee3c14d352c" providerId="ADAL" clId="{0551ED3C-A0AA-43AF-81CB-1ED40B344D7C}" dt="2021-07-14T06:44:21.950" v="451" actId="164"/>
          <ac:grpSpMkLst>
            <pc:docMk/>
            <pc:sldMk cId="3914073824" sldId="373"/>
            <ac:grpSpMk id="19" creationId="{AB1A66B6-BEA1-4764-AA97-F92B27EFE2D3}"/>
          </ac:grpSpMkLst>
        </pc:grpChg>
        <pc:grpChg chg="add mod">
          <ac:chgData name="Catherine Vingerhoets" userId="8f0e474d-c57b-4875-a2f3-8ee3c14d352c" providerId="ADAL" clId="{0551ED3C-A0AA-43AF-81CB-1ED40B344D7C}" dt="2021-07-14T06:44:24" v="452" actId="1076"/>
          <ac:grpSpMkLst>
            <pc:docMk/>
            <pc:sldMk cId="3914073824" sldId="373"/>
            <ac:grpSpMk id="20" creationId="{54363D28-5AA0-4DF4-B4FF-E41C159E54FE}"/>
          </ac:grpSpMkLst>
        </pc:grpChg>
        <pc:grpChg chg="mod">
          <ac:chgData name="Catherine Vingerhoets" userId="8f0e474d-c57b-4875-a2f3-8ee3c14d352c" providerId="ADAL" clId="{0551ED3C-A0AA-43AF-81CB-1ED40B344D7C}" dt="2021-07-14T06:44:21.950" v="451" actId="164"/>
          <ac:grpSpMkLst>
            <pc:docMk/>
            <pc:sldMk cId="3914073824" sldId="373"/>
            <ac:grpSpMk id="26" creationId="{6602363B-011A-435F-A1C1-2BCE57AD1233}"/>
          </ac:grpSpMkLst>
        </pc:grpChg>
      </pc:sldChg>
      <pc:sldChg chg="new del">
        <pc:chgData name="Catherine Vingerhoets" userId="8f0e474d-c57b-4875-a2f3-8ee3c14d352c" providerId="ADAL" clId="{0551ED3C-A0AA-43AF-81CB-1ED40B344D7C}" dt="2021-07-14T03:56:28.581" v="35" actId="2696"/>
        <pc:sldMkLst>
          <pc:docMk/>
          <pc:sldMk cId="1529654405" sldId="374"/>
        </pc:sldMkLst>
      </pc:sldChg>
      <pc:sldChg chg="addSp delSp modSp new mod setBg">
        <pc:chgData name="Catherine Vingerhoets" userId="8f0e474d-c57b-4875-a2f3-8ee3c14d352c" providerId="ADAL" clId="{0551ED3C-A0AA-43AF-81CB-1ED40B344D7C}" dt="2021-07-26T21:43:34.675" v="4059" actId="20577"/>
        <pc:sldMkLst>
          <pc:docMk/>
          <pc:sldMk cId="4064943402" sldId="374"/>
        </pc:sldMkLst>
        <pc:spChg chg="del">
          <ac:chgData name="Catherine Vingerhoets" userId="8f0e474d-c57b-4875-a2f3-8ee3c14d352c" providerId="ADAL" clId="{0551ED3C-A0AA-43AF-81CB-1ED40B344D7C}" dt="2021-07-26T21:19:18.919" v="3495"/>
          <ac:spMkLst>
            <pc:docMk/>
            <pc:sldMk cId="4064943402" sldId="374"/>
            <ac:spMk id="2" creationId="{6C63595D-CB4E-4D93-AB47-E1AA03B4CF38}"/>
          </ac:spMkLst>
        </pc:spChg>
        <pc:spChg chg="del">
          <ac:chgData name="Catherine Vingerhoets" userId="8f0e474d-c57b-4875-a2f3-8ee3c14d352c" providerId="ADAL" clId="{0551ED3C-A0AA-43AF-81CB-1ED40B344D7C}" dt="2021-07-26T21:14:10.169" v="3428"/>
          <ac:spMkLst>
            <pc:docMk/>
            <pc:sldMk cId="4064943402" sldId="374"/>
            <ac:spMk id="3" creationId="{1F734C80-9997-4AEE-A75B-FFB6A4E30124}"/>
          </ac:spMkLst>
        </pc:spChg>
        <pc:spChg chg="add del mod">
          <ac:chgData name="Catherine Vingerhoets" userId="8f0e474d-c57b-4875-a2f3-8ee3c14d352c" providerId="ADAL" clId="{0551ED3C-A0AA-43AF-81CB-1ED40B344D7C}" dt="2021-07-26T21:15:12.516" v="3431" actId="931"/>
          <ac:spMkLst>
            <pc:docMk/>
            <pc:sldMk cId="4064943402" sldId="374"/>
            <ac:spMk id="6" creationId="{651EDC0B-4AA5-4656-98FD-466F7FB854B1}"/>
          </ac:spMkLst>
        </pc:spChg>
        <pc:spChg chg="add del mod">
          <ac:chgData name="Catherine Vingerhoets" userId="8f0e474d-c57b-4875-a2f3-8ee3c14d352c" providerId="ADAL" clId="{0551ED3C-A0AA-43AF-81CB-1ED40B344D7C}" dt="2021-07-26T21:15:26.872" v="3434" actId="478"/>
          <ac:spMkLst>
            <pc:docMk/>
            <pc:sldMk cId="4064943402" sldId="374"/>
            <ac:spMk id="9" creationId="{A3E9C8FF-E07D-41D7-87DD-742CA2B71F79}"/>
          </ac:spMkLst>
        </pc:spChg>
        <pc:spChg chg="add del mod">
          <ac:chgData name="Catherine Vingerhoets" userId="8f0e474d-c57b-4875-a2f3-8ee3c14d352c" providerId="ADAL" clId="{0551ED3C-A0AA-43AF-81CB-1ED40B344D7C}" dt="2021-07-26T21:22:35.842" v="3518" actId="931"/>
          <ac:spMkLst>
            <pc:docMk/>
            <pc:sldMk cId="4064943402" sldId="374"/>
            <ac:spMk id="11" creationId="{5A1EE0A4-9EA4-4D08-AA27-EAEC11AD10C0}"/>
          </ac:spMkLst>
        </pc:spChg>
        <pc:spChg chg="add del mod ord">
          <ac:chgData name="Catherine Vingerhoets" userId="8f0e474d-c57b-4875-a2f3-8ee3c14d352c" providerId="ADAL" clId="{0551ED3C-A0AA-43AF-81CB-1ED40B344D7C}" dt="2021-07-26T21:36:15.659" v="3874" actId="478"/>
          <ac:spMkLst>
            <pc:docMk/>
            <pc:sldMk cId="4064943402" sldId="374"/>
            <ac:spMk id="12" creationId="{C5512870-FDCD-4219-AAAA-CF9C09EBF906}"/>
          </ac:spMkLst>
        </pc:spChg>
        <pc:spChg chg="add del mod">
          <ac:chgData name="Catherine Vingerhoets" userId="8f0e474d-c57b-4875-a2f3-8ee3c14d352c" providerId="ADAL" clId="{0551ED3C-A0AA-43AF-81CB-1ED40B344D7C}" dt="2021-07-26T21:21:57.002" v="3517" actId="931"/>
          <ac:spMkLst>
            <pc:docMk/>
            <pc:sldMk cId="4064943402" sldId="374"/>
            <ac:spMk id="15" creationId="{BF2D84A8-AA22-4142-9729-74F69DAD29FB}"/>
          </ac:spMkLst>
        </pc:spChg>
        <pc:spChg chg="add mod">
          <ac:chgData name="Catherine Vingerhoets" userId="8f0e474d-c57b-4875-a2f3-8ee3c14d352c" providerId="ADAL" clId="{0551ED3C-A0AA-43AF-81CB-1ED40B344D7C}" dt="2021-07-26T21:24:17.751" v="3531" actId="404"/>
          <ac:spMkLst>
            <pc:docMk/>
            <pc:sldMk cId="4064943402" sldId="374"/>
            <ac:spMk id="20" creationId="{8767654A-01DE-4022-8CFB-ECB8B28F2C55}"/>
          </ac:spMkLst>
        </pc:spChg>
        <pc:spChg chg="add mod">
          <ac:chgData name="Catherine Vingerhoets" userId="8f0e474d-c57b-4875-a2f3-8ee3c14d352c" providerId="ADAL" clId="{0551ED3C-A0AA-43AF-81CB-1ED40B344D7C}" dt="2021-07-26T21:41:26.416" v="4049" actId="1076"/>
          <ac:spMkLst>
            <pc:docMk/>
            <pc:sldMk cId="4064943402" sldId="374"/>
            <ac:spMk id="22" creationId="{474D21C0-12F5-4114-AB4A-9E261DEE41CD}"/>
          </ac:spMkLst>
        </pc:spChg>
        <pc:spChg chg="add">
          <ac:chgData name="Catherine Vingerhoets" userId="8f0e474d-c57b-4875-a2f3-8ee3c14d352c" providerId="ADAL" clId="{0551ED3C-A0AA-43AF-81CB-1ED40B344D7C}" dt="2021-07-26T21:23:20.068" v="3522" actId="26606"/>
          <ac:spMkLst>
            <pc:docMk/>
            <pc:sldMk cId="4064943402" sldId="374"/>
            <ac:spMk id="25" creationId="{0BABF38A-8A0D-492E-BD20-6CF4D46B50BD}"/>
          </ac:spMkLst>
        </pc:spChg>
        <pc:spChg chg="add">
          <ac:chgData name="Catherine Vingerhoets" userId="8f0e474d-c57b-4875-a2f3-8ee3c14d352c" providerId="ADAL" clId="{0551ED3C-A0AA-43AF-81CB-1ED40B344D7C}" dt="2021-07-26T21:23:20.068" v="3522" actId="26606"/>
          <ac:spMkLst>
            <pc:docMk/>
            <pc:sldMk cId="4064943402" sldId="374"/>
            <ac:spMk id="29" creationId="{37FDDF72-DE39-4F99-A3C1-DD9D7815D7DB}"/>
          </ac:spMkLst>
        </pc:spChg>
        <pc:spChg chg="add del mod">
          <ac:chgData name="Catherine Vingerhoets" userId="8f0e474d-c57b-4875-a2f3-8ee3c14d352c" providerId="ADAL" clId="{0551ED3C-A0AA-43AF-81CB-1ED40B344D7C}" dt="2021-07-26T21:38:27.914" v="3896"/>
          <ac:spMkLst>
            <pc:docMk/>
            <pc:sldMk cId="4064943402" sldId="374"/>
            <ac:spMk id="30" creationId="{B2EAB5CF-6808-4E78-A5BC-29F10F56FD3E}"/>
          </ac:spMkLst>
        </pc:spChg>
        <pc:spChg chg="add">
          <ac:chgData name="Catherine Vingerhoets" userId="8f0e474d-c57b-4875-a2f3-8ee3c14d352c" providerId="ADAL" clId="{0551ED3C-A0AA-43AF-81CB-1ED40B344D7C}" dt="2021-07-26T21:23:20.068" v="3522" actId="26606"/>
          <ac:spMkLst>
            <pc:docMk/>
            <pc:sldMk cId="4064943402" sldId="374"/>
            <ac:spMk id="31" creationId="{5E4ECE80-3AD1-450C-B62A-98788F193948}"/>
          </ac:spMkLst>
        </pc:spChg>
        <pc:spChg chg="add mod">
          <ac:chgData name="Catherine Vingerhoets" userId="8f0e474d-c57b-4875-a2f3-8ee3c14d352c" providerId="ADAL" clId="{0551ED3C-A0AA-43AF-81CB-1ED40B344D7C}" dt="2021-07-26T21:43:34.675" v="4059" actId="20577"/>
          <ac:spMkLst>
            <pc:docMk/>
            <pc:sldMk cId="4064943402" sldId="374"/>
            <ac:spMk id="32" creationId="{1799DC9A-129B-4692-8009-287971D216CC}"/>
          </ac:spMkLst>
        </pc:spChg>
        <pc:picChg chg="add del mod">
          <ac:chgData name="Catherine Vingerhoets" userId="8f0e474d-c57b-4875-a2f3-8ee3c14d352c" providerId="ADAL" clId="{0551ED3C-A0AA-43AF-81CB-1ED40B344D7C}" dt="2021-07-26T21:14:26.352" v="3430" actId="478"/>
          <ac:picMkLst>
            <pc:docMk/>
            <pc:sldMk cId="4064943402" sldId="374"/>
            <ac:picMk id="4" creationId="{FFDDC4F5-AC97-4B0E-81FF-1A3E214E8F02}"/>
          </ac:picMkLst>
        </pc:picChg>
        <pc:picChg chg="add del mod">
          <ac:chgData name="Catherine Vingerhoets" userId="8f0e474d-c57b-4875-a2f3-8ee3c14d352c" providerId="ADAL" clId="{0551ED3C-A0AA-43AF-81CB-1ED40B344D7C}" dt="2021-07-26T21:15:26.872" v="3434" actId="478"/>
          <ac:picMkLst>
            <pc:docMk/>
            <pc:sldMk cId="4064943402" sldId="374"/>
            <ac:picMk id="8" creationId="{7175D80E-3E8D-4615-AEFC-A858893125E7}"/>
          </ac:picMkLst>
        </pc:picChg>
        <pc:picChg chg="add del mod">
          <ac:chgData name="Catherine Vingerhoets" userId="8f0e474d-c57b-4875-a2f3-8ee3c14d352c" providerId="ADAL" clId="{0551ED3C-A0AA-43AF-81CB-1ED40B344D7C}" dt="2021-07-26T21:21:57.002" v="3517" actId="931"/>
          <ac:picMkLst>
            <pc:docMk/>
            <pc:sldMk cId="4064943402" sldId="374"/>
            <ac:picMk id="14" creationId="{901DFCCD-9477-4400-A20D-E5BA3F75DCFB}"/>
          </ac:picMkLst>
        </pc:picChg>
        <pc:picChg chg="add del mod">
          <ac:chgData name="Catherine Vingerhoets" userId="8f0e474d-c57b-4875-a2f3-8ee3c14d352c" providerId="ADAL" clId="{0551ED3C-A0AA-43AF-81CB-1ED40B344D7C}" dt="2021-07-26T21:21:57.002" v="3517" actId="931"/>
          <ac:picMkLst>
            <pc:docMk/>
            <pc:sldMk cId="4064943402" sldId="374"/>
            <ac:picMk id="17" creationId="{70ACC74B-CABD-43DF-A0B2-BB70EC9A6BE2}"/>
          </ac:picMkLst>
        </pc:picChg>
        <pc:picChg chg="add mod modCrop">
          <ac:chgData name="Catherine Vingerhoets" userId="8f0e474d-c57b-4875-a2f3-8ee3c14d352c" providerId="ADAL" clId="{0551ED3C-A0AA-43AF-81CB-1ED40B344D7C}" dt="2021-07-26T21:42:59.379" v="4054" actId="1076"/>
          <ac:picMkLst>
            <pc:docMk/>
            <pc:sldMk cId="4064943402" sldId="374"/>
            <ac:picMk id="19" creationId="{7A195A4C-8AC9-49F1-87E8-FA003987492E}"/>
          </ac:picMkLst>
        </pc:picChg>
        <pc:picChg chg="add">
          <ac:chgData name="Catherine Vingerhoets" userId="8f0e474d-c57b-4875-a2f3-8ee3c14d352c" providerId="ADAL" clId="{0551ED3C-A0AA-43AF-81CB-1ED40B344D7C}" dt="2021-07-26T21:23:20.068" v="3522" actId="26606"/>
          <ac:picMkLst>
            <pc:docMk/>
            <pc:sldMk cId="4064943402" sldId="374"/>
            <ac:picMk id="27" creationId="{BC526B7A-4801-4FD1-95C8-03AF22629E87}"/>
          </ac:picMkLst>
        </pc:picChg>
        <pc:picChg chg="add del mod">
          <ac:chgData name="Catherine Vingerhoets" userId="8f0e474d-c57b-4875-a2f3-8ee3c14d352c" providerId="ADAL" clId="{0551ED3C-A0AA-43AF-81CB-1ED40B344D7C}" dt="2021-07-26T21:38:27.914" v="3896"/>
          <ac:picMkLst>
            <pc:docMk/>
            <pc:sldMk cId="4064943402" sldId="374"/>
            <ac:picMk id="28" creationId="{A1620F2C-BFC9-468F-B959-43FB39225FCB}"/>
          </ac:picMkLst>
        </pc:picChg>
      </pc:sldChg>
      <pc:sldChg chg="addSp delSp modSp new del mod">
        <pc:chgData name="Catherine Vingerhoets" userId="8f0e474d-c57b-4875-a2f3-8ee3c14d352c" providerId="ADAL" clId="{0551ED3C-A0AA-43AF-81CB-1ED40B344D7C}" dt="2021-07-26T21:41:35.009" v="4050" actId="2696"/>
        <pc:sldMkLst>
          <pc:docMk/>
          <pc:sldMk cId="3700779717" sldId="375"/>
        </pc:sldMkLst>
        <pc:spChg chg="add del mod">
          <ac:chgData name="Catherine Vingerhoets" userId="8f0e474d-c57b-4875-a2f3-8ee3c14d352c" providerId="ADAL" clId="{0551ED3C-A0AA-43AF-81CB-1ED40B344D7C}" dt="2021-07-26T21:26:37.309" v="3557" actId="478"/>
          <ac:spMkLst>
            <pc:docMk/>
            <pc:sldMk cId="3700779717" sldId="375"/>
            <ac:spMk id="3" creationId="{A0E746B9-2C41-4582-8B9A-AAFE554E8E07}"/>
          </ac:spMkLst>
        </pc:spChg>
        <pc:spChg chg="add del mod">
          <ac:chgData name="Catherine Vingerhoets" userId="8f0e474d-c57b-4875-a2f3-8ee3c14d352c" providerId="ADAL" clId="{0551ED3C-A0AA-43AF-81CB-1ED40B344D7C}" dt="2021-07-26T21:36:42.848" v="3879" actId="478"/>
          <ac:spMkLst>
            <pc:docMk/>
            <pc:sldMk cId="3700779717" sldId="375"/>
            <ac:spMk id="5" creationId="{3A651577-2B7D-4D17-86AD-4DE50929258B}"/>
          </ac:spMkLst>
        </pc:spChg>
        <pc:spChg chg="add mod ord">
          <ac:chgData name="Catherine Vingerhoets" userId="8f0e474d-c57b-4875-a2f3-8ee3c14d352c" providerId="ADAL" clId="{0551ED3C-A0AA-43AF-81CB-1ED40B344D7C}" dt="2021-07-26T21:32:17.415" v="3682" actId="1076"/>
          <ac:spMkLst>
            <pc:docMk/>
            <pc:sldMk cId="3700779717" sldId="375"/>
            <ac:spMk id="6" creationId="{2CD57F35-1001-4676-9FE9-A75118E78BEF}"/>
          </ac:spMkLst>
        </pc:spChg>
        <pc:spChg chg="add del">
          <ac:chgData name="Catherine Vingerhoets" userId="8f0e474d-c57b-4875-a2f3-8ee3c14d352c" providerId="ADAL" clId="{0551ED3C-A0AA-43AF-81CB-1ED40B344D7C}" dt="2021-07-26T21:28:14.956" v="3571" actId="22"/>
          <ac:spMkLst>
            <pc:docMk/>
            <pc:sldMk cId="3700779717" sldId="375"/>
            <ac:spMk id="8" creationId="{8629D97B-7699-4FB3-8E5C-FA4D3B139308}"/>
          </ac:spMkLst>
        </pc:spChg>
        <pc:spChg chg="add del mod ord">
          <ac:chgData name="Catherine Vingerhoets" userId="8f0e474d-c57b-4875-a2f3-8ee3c14d352c" providerId="ADAL" clId="{0551ED3C-A0AA-43AF-81CB-1ED40B344D7C}" dt="2021-07-26T21:29:42.946" v="3585" actId="478"/>
          <ac:spMkLst>
            <pc:docMk/>
            <pc:sldMk cId="3700779717" sldId="375"/>
            <ac:spMk id="10" creationId="{DF997353-F70D-4172-B515-B5FA77BCCAC0}"/>
          </ac:spMkLst>
        </pc:spChg>
        <pc:spChg chg="add del mod">
          <ac:chgData name="Catherine Vingerhoets" userId="8f0e474d-c57b-4875-a2f3-8ee3c14d352c" providerId="ADAL" clId="{0551ED3C-A0AA-43AF-81CB-1ED40B344D7C}" dt="2021-07-26T21:29:44.154" v="3586" actId="478"/>
          <ac:spMkLst>
            <pc:docMk/>
            <pc:sldMk cId="3700779717" sldId="375"/>
            <ac:spMk id="11" creationId="{8441CE8B-A4C4-4891-A8C9-D497A29A2C8C}"/>
          </ac:spMkLst>
        </pc:spChg>
        <pc:spChg chg="add del mod ord">
          <ac:chgData name="Catherine Vingerhoets" userId="8f0e474d-c57b-4875-a2f3-8ee3c14d352c" providerId="ADAL" clId="{0551ED3C-A0AA-43AF-81CB-1ED40B344D7C}" dt="2021-07-26T21:32:16.223" v="3680" actId="11529"/>
          <ac:spMkLst>
            <pc:docMk/>
            <pc:sldMk cId="3700779717" sldId="375"/>
            <ac:spMk id="12" creationId="{F0F98450-AD3C-4651-BCBE-A7B4D25AFFBA}"/>
          </ac:spMkLst>
        </pc:spChg>
        <pc:spChg chg="add mod">
          <ac:chgData name="Catherine Vingerhoets" userId="8f0e474d-c57b-4875-a2f3-8ee3c14d352c" providerId="ADAL" clId="{0551ED3C-A0AA-43AF-81CB-1ED40B344D7C}" dt="2021-07-26T21:33:24.206" v="3695" actId="1076"/>
          <ac:spMkLst>
            <pc:docMk/>
            <pc:sldMk cId="3700779717" sldId="375"/>
            <ac:spMk id="14" creationId="{D2484947-D4DC-4769-AAC7-A3DE171F7592}"/>
          </ac:spMkLst>
        </pc:spChg>
        <pc:spChg chg="add mod">
          <ac:chgData name="Catherine Vingerhoets" userId="8f0e474d-c57b-4875-a2f3-8ee3c14d352c" providerId="ADAL" clId="{0551ED3C-A0AA-43AF-81CB-1ED40B344D7C}" dt="2021-07-26T21:34:58.001" v="3727" actId="20577"/>
          <ac:spMkLst>
            <pc:docMk/>
            <pc:sldMk cId="3700779717" sldId="375"/>
            <ac:spMk id="16" creationId="{329B74B6-297D-488F-AC3F-47BC76FFF29B}"/>
          </ac:spMkLst>
        </pc:spChg>
        <pc:spChg chg="add mod">
          <ac:chgData name="Catherine Vingerhoets" userId="8f0e474d-c57b-4875-a2f3-8ee3c14d352c" providerId="ADAL" clId="{0551ED3C-A0AA-43AF-81CB-1ED40B344D7C}" dt="2021-07-26T21:37:38.056" v="3891" actId="1076"/>
          <ac:spMkLst>
            <pc:docMk/>
            <pc:sldMk cId="3700779717" sldId="375"/>
            <ac:spMk id="18" creationId="{0AF2542F-CDEF-4082-A8B3-1B7AF0317E42}"/>
          </ac:spMkLst>
        </pc:spChg>
        <pc:grpChg chg="add mod ord">
          <ac:chgData name="Catherine Vingerhoets" userId="8f0e474d-c57b-4875-a2f3-8ee3c14d352c" providerId="ADAL" clId="{0551ED3C-A0AA-43AF-81CB-1ED40B344D7C}" dt="2021-07-26T21:32:13.759" v="3673" actId="164"/>
          <ac:grpSpMkLst>
            <pc:docMk/>
            <pc:sldMk cId="3700779717" sldId="375"/>
            <ac:grpSpMk id="13" creationId="{4597376E-B2A8-45A2-88F6-B1C320D94D2C}"/>
          </ac:grpSpMkLst>
        </pc:grpChg>
        <pc:picChg chg="add del mod">
          <ac:chgData name="Catherine Vingerhoets" userId="8f0e474d-c57b-4875-a2f3-8ee3c14d352c" providerId="ADAL" clId="{0551ED3C-A0AA-43AF-81CB-1ED40B344D7C}" dt="2021-07-26T21:26:35.188" v="3556" actId="478"/>
          <ac:picMkLst>
            <pc:docMk/>
            <pc:sldMk cId="3700779717" sldId="375"/>
            <ac:picMk id="2" creationId="{E63F6DB8-C641-4F4C-B53E-DE103EB3E05A}"/>
          </ac:picMkLst>
        </pc:picChg>
        <pc:picChg chg="add del mod modCrop">
          <ac:chgData name="Catherine Vingerhoets" userId="8f0e474d-c57b-4875-a2f3-8ee3c14d352c" providerId="ADAL" clId="{0551ED3C-A0AA-43AF-81CB-1ED40B344D7C}" dt="2021-07-26T21:36:42.848" v="3879" actId="478"/>
          <ac:picMkLst>
            <pc:docMk/>
            <pc:sldMk cId="3700779717" sldId="375"/>
            <ac:picMk id="4" creationId="{163BCD51-0B5C-4BBF-A1F9-C72CE428C4FB}"/>
          </ac:picMkLst>
        </pc:picChg>
        <pc:picChg chg="add mod ord">
          <ac:chgData name="Catherine Vingerhoets" userId="8f0e474d-c57b-4875-a2f3-8ee3c14d352c" providerId="ADAL" clId="{0551ED3C-A0AA-43AF-81CB-1ED40B344D7C}" dt="2021-07-26T21:37:44.024" v="3893" actId="171"/>
          <ac:picMkLst>
            <pc:docMk/>
            <pc:sldMk cId="3700779717" sldId="375"/>
            <ac:picMk id="17" creationId="{CFA91F19-FD4C-4561-A3D0-37B9BD931309}"/>
          </ac:picMkLst>
        </pc:picChg>
      </pc:sldChg>
      <pc:sldMasterChg chg="setBg modSldLayout">
        <pc:chgData name="Catherine Vingerhoets" userId="8f0e474d-c57b-4875-a2f3-8ee3c14d352c" providerId="ADAL" clId="{0551ED3C-A0AA-43AF-81CB-1ED40B344D7C}" dt="2021-07-26T21:18:05.233" v="3444"/>
        <pc:sldMasterMkLst>
          <pc:docMk/>
          <pc:sldMasterMk cId="530637547" sldId="2147483648"/>
        </pc:sldMasterMkLst>
        <pc:sldLayoutChg chg="setBg">
          <pc:chgData name="Catherine Vingerhoets" userId="8f0e474d-c57b-4875-a2f3-8ee3c14d352c" providerId="ADAL" clId="{0551ED3C-A0AA-43AF-81CB-1ED40B344D7C}" dt="2021-07-26T21:18:05.233" v="3444"/>
          <pc:sldLayoutMkLst>
            <pc:docMk/>
            <pc:sldMasterMk cId="530637547" sldId="2147483648"/>
            <pc:sldLayoutMk cId="1893458434" sldId="2147483649"/>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757598024" sldId="2147483650"/>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1442030084" sldId="2147483651"/>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1132682289" sldId="2147483652"/>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3159399540" sldId="2147483653"/>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2521243945" sldId="2147483654"/>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932239155" sldId="2147483655"/>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3150905955" sldId="2147483656"/>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1464165988" sldId="2147483657"/>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2315759839" sldId="2147483658"/>
          </pc:sldLayoutMkLst>
        </pc:sldLayoutChg>
        <pc:sldLayoutChg chg="setBg">
          <pc:chgData name="Catherine Vingerhoets" userId="8f0e474d-c57b-4875-a2f3-8ee3c14d352c" providerId="ADAL" clId="{0551ED3C-A0AA-43AF-81CB-1ED40B344D7C}" dt="2021-07-26T21:18:05.233" v="3444"/>
          <pc:sldLayoutMkLst>
            <pc:docMk/>
            <pc:sldMasterMk cId="530637547" sldId="2147483648"/>
            <pc:sldLayoutMk cId="1960965874" sldId="2147483659"/>
          </pc:sldLayoutMkLst>
        </pc:sldLayoutChg>
      </pc:sldMasterChg>
      <pc:sldMasterChg chg="setBg modSldLayout">
        <pc:chgData name="Catherine Vingerhoets" userId="8f0e474d-c57b-4875-a2f3-8ee3c14d352c" providerId="ADAL" clId="{0551ED3C-A0AA-43AF-81CB-1ED40B344D7C}" dt="2021-07-26T21:18:05.233" v="3444"/>
        <pc:sldMasterMkLst>
          <pc:docMk/>
          <pc:sldMasterMk cId="3152798162" sldId="2147483660"/>
        </pc:sldMasterMkLst>
        <pc:sldLayoutChg chg="setBg">
          <pc:chgData name="Catherine Vingerhoets" userId="8f0e474d-c57b-4875-a2f3-8ee3c14d352c" providerId="ADAL" clId="{0551ED3C-A0AA-43AF-81CB-1ED40B344D7C}" dt="2021-07-26T21:18:05.233" v="3444"/>
          <pc:sldLayoutMkLst>
            <pc:docMk/>
            <pc:sldMasterMk cId="3152798162" sldId="2147483660"/>
            <pc:sldLayoutMk cId="3719069906" sldId="2147483661"/>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4155796812" sldId="2147483662"/>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3090746623" sldId="2147483663"/>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1214516504" sldId="2147483664"/>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1805845662" sldId="2147483665"/>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39608940" sldId="2147483666"/>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3751453170" sldId="2147483667"/>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4027854890" sldId="2147483668"/>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3768991427" sldId="2147483669"/>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4036397886" sldId="2147483670"/>
          </pc:sldLayoutMkLst>
        </pc:sldLayoutChg>
        <pc:sldLayoutChg chg="setBg">
          <pc:chgData name="Catherine Vingerhoets" userId="8f0e474d-c57b-4875-a2f3-8ee3c14d352c" providerId="ADAL" clId="{0551ED3C-A0AA-43AF-81CB-1ED40B344D7C}" dt="2021-07-26T21:18:05.233" v="3444"/>
          <pc:sldLayoutMkLst>
            <pc:docMk/>
            <pc:sldMasterMk cId="3152798162" sldId="2147483660"/>
            <pc:sldLayoutMk cId="2165352702" sldId="214748367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9B7ABF-4A1B-4DB8-882D-F162E5F7404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34C8149-BF5A-4A00-A579-120AE76F5A96}">
      <dgm:prSet custT="1"/>
      <dgm:spPr/>
      <dgm:t>
        <a:bodyPr/>
        <a:lstStyle/>
        <a:p>
          <a:pPr>
            <a:lnSpc>
              <a:spcPct val="100000"/>
            </a:lnSpc>
            <a:defRPr cap="all"/>
          </a:pPr>
          <a:r>
            <a:rPr lang="en-NZ" sz="2500" dirty="0">
              <a:latin typeface="Bookman Old Style" panose="02050604050505020204" pitchFamily="18" charset="0"/>
              <a:cs typeface="Aparajita" panose="02020603050405020304" pitchFamily="18" charset="0"/>
            </a:rPr>
            <a:t>Understand </a:t>
          </a:r>
          <a:r>
            <a:rPr lang="en-NZ" sz="2500" b="0" dirty="0">
              <a:latin typeface="Bookman Old Style" panose="02050604050505020204" pitchFamily="18" charset="0"/>
              <a:cs typeface="Aparajita" panose="02020603050405020304" pitchFamily="18" charset="0"/>
            </a:rPr>
            <a:t>HOW</a:t>
          </a:r>
          <a:r>
            <a:rPr lang="en-NZ" sz="2500" dirty="0">
              <a:latin typeface="Bookman Old Style" panose="02050604050505020204" pitchFamily="18" charset="0"/>
              <a:cs typeface="Aparajita" panose="02020603050405020304" pitchFamily="18" charset="0"/>
            </a:rPr>
            <a:t> (Elicit)</a:t>
          </a:r>
          <a:endParaRPr lang="en-US" sz="2500" dirty="0">
            <a:latin typeface="Bookman Old Style" panose="02050604050505020204" pitchFamily="18" charset="0"/>
            <a:cs typeface="Aparajita" panose="02020603050405020304" pitchFamily="18" charset="0"/>
          </a:endParaRPr>
        </a:p>
      </dgm:t>
    </dgm:pt>
    <dgm:pt modelId="{AD5D7E69-52EE-49C0-83F1-71A443762DE7}" type="parTrans" cxnId="{493862B9-1281-457D-A17D-69244109C4A0}">
      <dgm:prSet/>
      <dgm:spPr/>
      <dgm:t>
        <a:bodyPr/>
        <a:lstStyle/>
        <a:p>
          <a:endParaRPr lang="en-US"/>
        </a:p>
      </dgm:t>
    </dgm:pt>
    <dgm:pt modelId="{7F0424AF-5974-44EC-B4F4-9AD69036F363}" type="sibTrans" cxnId="{493862B9-1281-457D-A17D-69244109C4A0}">
      <dgm:prSet/>
      <dgm:spPr/>
      <dgm:t>
        <a:bodyPr/>
        <a:lstStyle/>
        <a:p>
          <a:endParaRPr lang="en-US"/>
        </a:p>
      </dgm:t>
    </dgm:pt>
    <dgm:pt modelId="{C6E4DE87-8965-4C30-AC2F-BBB164699B2B}">
      <dgm:prSet custT="1"/>
      <dgm:spPr/>
      <dgm:t>
        <a:bodyPr/>
        <a:lstStyle/>
        <a:p>
          <a:pPr>
            <a:lnSpc>
              <a:spcPct val="100000"/>
            </a:lnSpc>
            <a:defRPr cap="all"/>
          </a:pPr>
          <a:r>
            <a:rPr lang="en-NZ" sz="2500" dirty="0">
              <a:latin typeface="Bookman Old Style" panose="02050604050505020204" pitchFamily="18" charset="0"/>
              <a:cs typeface="Aparajita" panose="02020603050405020304" pitchFamily="18" charset="0"/>
            </a:rPr>
            <a:t>Understand </a:t>
          </a:r>
          <a:r>
            <a:rPr lang="en-NZ" sz="2500" b="0" dirty="0">
              <a:latin typeface="Bookman Old Style" panose="02050604050505020204" pitchFamily="18" charset="0"/>
              <a:cs typeface="Aparajita" panose="02020603050405020304" pitchFamily="18" charset="0"/>
            </a:rPr>
            <a:t>HOW</a:t>
          </a:r>
          <a:r>
            <a:rPr lang="en-NZ" sz="2500" dirty="0">
              <a:latin typeface="Bookman Old Style" panose="02050604050505020204" pitchFamily="18" charset="0"/>
              <a:cs typeface="Aparajita" panose="02020603050405020304" pitchFamily="18" charset="0"/>
            </a:rPr>
            <a:t> (Share)</a:t>
          </a:r>
          <a:endParaRPr lang="en-US" sz="2500" dirty="0">
            <a:latin typeface="Bookman Old Style" panose="02050604050505020204" pitchFamily="18" charset="0"/>
            <a:cs typeface="Aparajita" panose="02020603050405020304" pitchFamily="18" charset="0"/>
          </a:endParaRPr>
        </a:p>
      </dgm:t>
    </dgm:pt>
    <dgm:pt modelId="{FC1A3607-BEAA-4894-A78B-F5E364BF0FEF}" type="parTrans" cxnId="{2FD6CED0-3000-436D-9415-54E734704EE0}">
      <dgm:prSet/>
      <dgm:spPr/>
      <dgm:t>
        <a:bodyPr/>
        <a:lstStyle/>
        <a:p>
          <a:endParaRPr lang="en-US"/>
        </a:p>
      </dgm:t>
    </dgm:pt>
    <dgm:pt modelId="{DDFCB68A-61D2-4802-9701-ED56D7346728}" type="sibTrans" cxnId="{2FD6CED0-3000-436D-9415-54E734704EE0}">
      <dgm:prSet/>
      <dgm:spPr/>
      <dgm:t>
        <a:bodyPr/>
        <a:lstStyle/>
        <a:p>
          <a:endParaRPr lang="en-US"/>
        </a:p>
      </dgm:t>
    </dgm:pt>
    <dgm:pt modelId="{78E690B0-EE31-4466-80C1-06242981C68B}">
      <dgm:prSet/>
      <dgm:spPr/>
      <dgm:t>
        <a:bodyPr/>
        <a:lstStyle/>
        <a:p>
          <a:pPr>
            <a:lnSpc>
              <a:spcPct val="100000"/>
            </a:lnSpc>
            <a:defRPr cap="all"/>
          </a:pPr>
          <a:r>
            <a:rPr lang="en-CA" dirty="0">
              <a:latin typeface="Bookman Old Style" panose="02050604050505020204" pitchFamily="18" charset="0"/>
              <a:cs typeface="Aparajita" panose="02020603050405020304" pitchFamily="18" charset="0"/>
            </a:rPr>
            <a:t>Explore understanding</a:t>
          </a:r>
          <a:endParaRPr lang="en-US" dirty="0">
            <a:latin typeface="Bookman Old Style" panose="02050604050505020204" pitchFamily="18" charset="0"/>
            <a:cs typeface="Aparajita" panose="02020603050405020304" pitchFamily="18" charset="0"/>
          </a:endParaRPr>
        </a:p>
      </dgm:t>
    </dgm:pt>
    <dgm:pt modelId="{75E60A4D-30F7-4BDC-91EA-7CD990E701F4}" type="parTrans" cxnId="{6205CB6C-77C1-4073-9BD1-BFC41336DC12}">
      <dgm:prSet/>
      <dgm:spPr/>
      <dgm:t>
        <a:bodyPr/>
        <a:lstStyle/>
        <a:p>
          <a:endParaRPr lang="en-US"/>
        </a:p>
      </dgm:t>
    </dgm:pt>
    <dgm:pt modelId="{153C7A65-F256-4C8F-94CD-388194AD72F0}" type="sibTrans" cxnId="{6205CB6C-77C1-4073-9BD1-BFC41336DC12}">
      <dgm:prSet/>
      <dgm:spPr/>
      <dgm:t>
        <a:bodyPr/>
        <a:lstStyle/>
        <a:p>
          <a:endParaRPr lang="en-US"/>
        </a:p>
      </dgm:t>
    </dgm:pt>
    <dgm:pt modelId="{3BFF423F-1A10-4913-A1A7-139BB3A8DA70}" type="pres">
      <dgm:prSet presAssocID="{259B7ABF-4A1B-4DB8-882D-F162E5F74048}" presName="root" presStyleCnt="0">
        <dgm:presLayoutVars>
          <dgm:dir/>
          <dgm:resizeHandles val="exact"/>
        </dgm:presLayoutVars>
      </dgm:prSet>
      <dgm:spPr/>
    </dgm:pt>
    <dgm:pt modelId="{F3FE7584-079E-4015-ACFD-77846D907662}" type="pres">
      <dgm:prSet presAssocID="{C34C8149-BF5A-4A00-A579-120AE76F5A96}" presName="compNode" presStyleCnt="0"/>
      <dgm:spPr/>
    </dgm:pt>
    <dgm:pt modelId="{4BA08BD9-1117-4D31-BE28-EBE4483C44E3}" type="pres">
      <dgm:prSet presAssocID="{C34C8149-BF5A-4A00-A579-120AE76F5A96}" presName="iconBgRect" presStyleLbl="bgShp" presStyleIdx="0" presStyleCnt="3"/>
      <dgm:spPr/>
    </dgm:pt>
    <dgm:pt modelId="{2A60DD81-C448-4A26-985C-BDCF629785E1}" type="pres">
      <dgm:prSet presAssocID="{C34C8149-BF5A-4A00-A579-120AE76F5A96}" presName="iconRect" presStyleLbl="node1" presStyleIdx="0" presStyleCnt="3" custScaleX="119372" custScaleY="140692" custLinFactNeighborX="-1611" custLinFactNeighborY="-104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ardroom outline"/>
        </a:ext>
      </dgm:extLst>
    </dgm:pt>
    <dgm:pt modelId="{FFF05639-1280-4CA7-85F9-75797DA1FBC7}" type="pres">
      <dgm:prSet presAssocID="{C34C8149-BF5A-4A00-A579-120AE76F5A96}" presName="spaceRect" presStyleCnt="0"/>
      <dgm:spPr/>
    </dgm:pt>
    <dgm:pt modelId="{FCAF2AE1-F734-4C53-922B-81EB23E0D93A}" type="pres">
      <dgm:prSet presAssocID="{C34C8149-BF5A-4A00-A579-120AE76F5A96}" presName="textRect" presStyleLbl="revTx" presStyleIdx="0" presStyleCnt="3">
        <dgm:presLayoutVars>
          <dgm:chMax val="1"/>
          <dgm:chPref val="1"/>
        </dgm:presLayoutVars>
      </dgm:prSet>
      <dgm:spPr/>
    </dgm:pt>
    <dgm:pt modelId="{904F0424-5745-4A45-B2D5-72202E0A5664}" type="pres">
      <dgm:prSet presAssocID="{7F0424AF-5974-44EC-B4F4-9AD69036F363}" presName="sibTrans" presStyleCnt="0"/>
      <dgm:spPr/>
    </dgm:pt>
    <dgm:pt modelId="{B75EA748-B00B-4CE1-8A6E-092BF378C3A7}" type="pres">
      <dgm:prSet presAssocID="{C6E4DE87-8965-4C30-AC2F-BBB164699B2B}" presName="compNode" presStyleCnt="0"/>
      <dgm:spPr/>
    </dgm:pt>
    <dgm:pt modelId="{D7E6AA81-A0E5-4ACD-99BE-CE9B38650FDC}" type="pres">
      <dgm:prSet presAssocID="{C6E4DE87-8965-4C30-AC2F-BBB164699B2B}" presName="iconBgRect" presStyleLbl="bgShp" presStyleIdx="1" presStyleCnt="3"/>
      <dgm:spPr>
        <a:solidFill>
          <a:schemeClr val="tx2">
            <a:lumMod val="50000"/>
            <a:lumOff val="50000"/>
          </a:schemeClr>
        </a:solidFill>
      </dgm:spPr>
    </dgm:pt>
    <dgm:pt modelId="{6AF96AAD-295A-40F8-8272-AA6F39742318}" type="pres">
      <dgm:prSet presAssocID="{C6E4DE87-8965-4C30-AC2F-BBB164699B2B}" presName="iconRect" presStyleLbl="node1" presStyleIdx="1" presStyleCnt="3" custScaleX="152060" custScaleY="139505" custLinFactNeighborX="1626" custLinFactNeighborY="-7435"/>
      <dgm:spPr>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a:noFill/>
        </a:ln>
      </dgm:spPr>
      <dgm:extLst>
        <a:ext uri="{E40237B7-FDA0-4F09-8148-C483321AD2D9}">
          <dgm14:cNvPr xmlns:dgm14="http://schemas.microsoft.com/office/drawing/2010/diagram" id="0" name="" descr="User network outline"/>
        </a:ext>
      </dgm:extLst>
    </dgm:pt>
    <dgm:pt modelId="{BC924C77-488F-4318-992E-D4DF962A2768}" type="pres">
      <dgm:prSet presAssocID="{C6E4DE87-8965-4C30-AC2F-BBB164699B2B}" presName="spaceRect" presStyleCnt="0"/>
      <dgm:spPr/>
    </dgm:pt>
    <dgm:pt modelId="{220EFD6A-0FD1-4358-A71F-2D4AB5FA90ED}" type="pres">
      <dgm:prSet presAssocID="{C6E4DE87-8965-4C30-AC2F-BBB164699B2B}" presName="textRect" presStyleLbl="revTx" presStyleIdx="1" presStyleCnt="3">
        <dgm:presLayoutVars>
          <dgm:chMax val="1"/>
          <dgm:chPref val="1"/>
        </dgm:presLayoutVars>
      </dgm:prSet>
      <dgm:spPr/>
    </dgm:pt>
    <dgm:pt modelId="{E2EF75B1-BC2E-434B-8283-D18F23024E4E}" type="pres">
      <dgm:prSet presAssocID="{DDFCB68A-61D2-4802-9701-ED56D7346728}" presName="sibTrans" presStyleCnt="0"/>
      <dgm:spPr/>
    </dgm:pt>
    <dgm:pt modelId="{7E3B95A8-E709-46FC-9CAA-B109CC583AE3}" type="pres">
      <dgm:prSet presAssocID="{78E690B0-EE31-4466-80C1-06242981C68B}" presName="compNode" presStyleCnt="0"/>
      <dgm:spPr/>
    </dgm:pt>
    <dgm:pt modelId="{E6E6C6CA-CF5F-4766-81F2-16B70CC51C0E}" type="pres">
      <dgm:prSet presAssocID="{78E690B0-EE31-4466-80C1-06242981C68B}" presName="iconBgRect" presStyleLbl="bgShp" presStyleIdx="2" presStyleCnt="3"/>
      <dgm:spPr>
        <a:solidFill>
          <a:schemeClr val="accent5"/>
        </a:solidFill>
      </dgm:spPr>
    </dgm:pt>
    <dgm:pt modelId="{544600D7-81EE-4724-93CE-0782C4CC1264}" type="pres">
      <dgm:prSet presAssocID="{78E690B0-EE31-4466-80C1-06242981C68B}" presName="iconRect" presStyleLbl="node1" presStyleIdx="2" presStyleCnt="3" custScaleX="121448" custScaleY="111750" custLinFactNeighborX="3192" custLinFactNeighborY="-798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ain in head outline"/>
        </a:ext>
      </dgm:extLst>
    </dgm:pt>
    <dgm:pt modelId="{3DD3762B-0569-43F1-8B5C-7B9DA64172EA}" type="pres">
      <dgm:prSet presAssocID="{78E690B0-EE31-4466-80C1-06242981C68B}" presName="spaceRect" presStyleCnt="0"/>
      <dgm:spPr/>
    </dgm:pt>
    <dgm:pt modelId="{8CAC8AFC-7B90-458C-A52F-41F271286AD2}" type="pres">
      <dgm:prSet presAssocID="{78E690B0-EE31-4466-80C1-06242981C68B}" presName="textRect" presStyleLbl="revTx" presStyleIdx="2" presStyleCnt="3">
        <dgm:presLayoutVars>
          <dgm:chMax val="1"/>
          <dgm:chPref val="1"/>
        </dgm:presLayoutVars>
      </dgm:prSet>
      <dgm:spPr/>
    </dgm:pt>
  </dgm:ptLst>
  <dgm:cxnLst>
    <dgm:cxn modelId="{0D78DD07-E806-4CEA-86BC-01C959B0906A}" type="presOf" srcId="{C34C8149-BF5A-4A00-A579-120AE76F5A96}" destId="{FCAF2AE1-F734-4C53-922B-81EB23E0D93A}" srcOrd="0" destOrd="0" presId="urn:microsoft.com/office/officeart/2018/5/layout/IconCircleLabelList"/>
    <dgm:cxn modelId="{82E2DD65-98F9-45F2-80D1-E0267DB54AB9}" type="presOf" srcId="{C6E4DE87-8965-4C30-AC2F-BBB164699B2B}" destId="{220EFD6A-0FD1-4358-A71F-2D4AB5FA90ED}" srcOrd="0" destOrd="0" presId="urn:microsoft.com/office/officeart/2018/5/layout/IconCircleLabelList"/>
    <dgm:cxn modelId="{6205CB6C-77C1-4073-9BD1-BFC41336DC12}" srcId="{259B7ABF-4A1B-4DB8-882D-F162E5F74048}" destId="{78E690B0-EE31-4466-80C1-06242981C68B}" srcOrd="2" destOrd="0" parTransId="{75E60A4D-30F7-4BDC-91EA-7CD990E701F4}" sibTransId="{153C7A65-F256-4C8F-94CD-388194AD72F0}"/>
    <dgm:cxn modelId="{641DBDB7-3816-4919-BC1C-4B50DD57F9D8}" type="presOf" srcId="{78E690B0-EE31-4466-80C1-06242981C68B}" destId="{8CAC8AFC-7B90-458C-A52F-41F271286AD2}" srcOrd="0" destOrd="0" presId="urn:microsoft.com/office/officeart/2018/5/layout/IconCircleLabelList"/>
    <dgm:cxn modelId="{493862B9-1281-457D-A17D-69244109C4A0}" srcId="{259B7ABF-4A1B-4DB8-882D-F162E5F74048}" destId="{C34C8149-BF5A-4A00-A579-120AE76F5A96}" srcOrd="0" destOrd="0" parTransId="{AD5D7E69-52EE-49C0-83F1-71A443762DE7}" sibTransId="{7F0424AF-5974-44EC-B4F4-9AD69036F363}"/>
    <dgm:cxn modelId="{2FD6CED0-3000-436D-9415-54E734704EE0}" srcId="{259B7ABF-4A1B-4DB8-882D-F162E5F74048}" destId="{C6E4DE87-8965-4C30-AC2F-BBB164699B2B}" srcOrd="1" destOrd="0" parTransId="{FC1A3607-BEAA-4894-A78B-F5E364BF0FEF}" sibTransId="{DDFCB68A-61D2-4802-9701-ED56D7346728}"/>
    <dgm:cxn modelId="{747626D3-B3C4-4698-A864-8664D09D051A}" type="presOf" srcId="{259B7ABF-4A1B-4DB8-882D-F162E5F74048}" destId="{3BFF423F-1A10-4913-A1A7-139BB3A8DA70}" srcOrd="0" destOrd="0" presId="urn:microsoft.com/office/officeart/2018/5/layout/IconCircleLabelList"/>
    <dgm:cxn modelId="{8F22265A-F66F-419A-87A1-45860F2E1C20}" type="presParOf" srcId="{3BFF423F-1A10-4913-A1A7-139BB3A8DA70}" destId="{F3FE7584-079E-4015-ACFD-77846D907662}" srcOrd="0" destOrd="0" presId="urn:microsoft.com/office/officeart/2018/5/layout/IconCircleLabelList"/>
    <dgm:cxn modelId="{ED333D47-6072-47F3-A9CF-651186A132A7}" type="presParOf" srcId="{F3FE7584-079E-4015-ACFD-77846D907662}" destId="{4BA08BD9-1117-4D31-BE28-EBE4483C44E3}" srcOrd="0" destOrd="0" presId="urn:microsoft.com/office/officeart/2018/5/layout/IconCircleLabelList"/>
    <dgm:cxn modelId="{2B369D93-248A-4E82-9E03-BF0EDCF7ECB9}" type="presParOf" srcId="{F3FE7584-079E-4015-ACFD-77846D907662}" destId="{2A60DD81-C448-4A26-985C-BDCF629785E1}" srcOrd="1" destOrd="0" presId="urn:microsoft.com/office/officeart/2018/5/layout/IconCircleLabelList"/>
    <dgm:cxn modelId="{D8F57D3D-7676-4B68-882B-F27AD3DA695F}" type="presParOf" srcId="{F3FE7584-079E-4015-ACFD-77846D907662}" destId="{FFF05639-1280-4CA7-85F9-75797DA1FBC7}" srcOrd="2" destOrd="0" presId="urn:microsoft.com/office/officeart/2018/5/layout/IconCircleLabelList"/>
    <dgm:cxn modelId="{A87C25AB-B1F5-4DDD-9C14-87456C348C1B}" type="presParOf" srcId="{F3FE7584-079E-4015-ACFD-77846D907662}" destId="{FCAF2AE1-F734-4C53-922B-81EB23E0D93A}" srcOrd="3" destOrd="0" presId="urn:microsoft.com/office/officeart/2018/5/layout/IconCircleLabelList"/>
    <dgm:cxn modelId="{F571DF73-E7F5-49D6-93CE-2F883F2BCC87}" type="presParOf" srcId="{3BFF423F-1A10-4913-A1A7-139BB3A8DA70}" destId="{904F0424-5745-4A45-B2D5-72202E0A5664}" srcOrd="1" destOrd="0" presId="urn:microsoft.com/office/officeart/2018/5/layout/IconCircleLabelList"/>
    <dgm:cxn modelId="{738ED0F4-029E-4952-933F-CC095B3EE764}" type="presParOf" srcId="{3BFF423F-1A10-4913-A1A7-139BB3A8DA70}" destId="{B75EA748-B00B-4CE1-8A6E-092BF378C3A7}" srcOrd="2" destOrd="0" presId="urn:microsoft.com/office/officeart/2018/5/layout/IconCircleLabelList"/>
    <dgm:cxn modelId="{FF9F6F4A-F3A6-43A6-938C-8E1F1EEED027}" type="presParOf" srcId="{B75EA748-B00B-4CE1-8A6E-092BF378C3A7}" destId="{D7E6AA81-A0E5-4ACD-99BE-CE9B38650FDC}" srcOrd="0" destOrd="0" presId="urn:microsoft.com/office/officeart/2018/5/layout/IconCircleLabelList"/>
    <dgm:cxn modelId="{8384D437-4F45-45E5-84CA-F0C373774B2B}" type="presParOf" srcId="{B75EA748-B00B-4CE1-8A6E-092BF378C3A7}" destId="{6AF96AAD-295A-40F8-8272-AA6F39742318}" srcOrd="1" destOrd="0" presId="urn:microsoft.com/office/officeart/2018/5/layout/IconCircleLabelList"/>
    <dgm:cxn modelId="{7C512148-D189-4ACB-A2D1-C6378002394E}" type="presParOf" srcId="{B75EA748-B00B-4CE1-8A6E-092BF378C3A7}" destId="{BC924C77-488F-4318-992E-D4DF962A2768}" srcOrd="2" destOrd="0" presId="urn:microsoft.com/office/officeart/2018/5/layout/IconCircleLabelList"/>
    <dgm:cxn modelId="{0BA34830-D607-4DAE-8F75-59DDF1E8E1A2}" type="presParOf" srcId="{B75EA748-B00B-4CE1-8A6E-092BF378C3A7}" destId="{220EFD6A-0FD1-4358-A71F-2D4AB5FA90ED}" srcOrd="3" destOrd="0" presId="urn:microsoft.com/office/officeart/2018/5/layout/IconCircleLabelList"/>
    <dgm:cxn modelId="{778AC775-B091-4FE3-8373-70B69009051F}" type="presParOf" srcId="{3BFF423F-1A10-4913-A1A7-139BB3A8DA70}" destId="{E2EF75B1-BC2E-434B-8283-D18F23024E4E}" srcOrd="3" destOrd="0" presId="urn:microsoft.com/office/officeart/2018/5/layout/IconCircleLabelList"/>
    <dgm:cxn modelId="{05F2FA19-87FA-4365-9578-BA843C9D5E19}" type="presParOf" srcId="{3BFF423F-1A10-4913-A1A7-139BB3A8DA70}" destId="{7E3B95A8-E709-46FC-9CAA-B109CC583AE3}" srcOrd="4" destOrd="0" presId="urn:microsoft.com/office/officeart/2018/5/layout/IconCircleLabelList"/>
    <dgm:cxn modelId="{15ECFF23-6626-4124-A126-F30C03A094AB}" type="presParOf" srcId="{7E3B95A8-E709-46FC-9CAA-B109CC583AE3}" destId="{E6E6C6CA-CF5F-4766-81F2-16B70CC51C0E}" srcOrd="0" destOrd="0" presId="urn:microsoft.com/office/officeart/2018/5/layout/IconCircleLabelList"/>
    <dgm:cxn modelId="{1972E270-120A-4AD8-B3C0-A1A0F90575B3}" type="presParOf" srcId="{7E3B95A8-E709-46FC-9CAA-B109CC583AE3}" destId="{544600D7-81EE-4724-93CE-0782C4CC1264}" srcOrd="1" destOrd="0" presId="urn:microsoft.com/office/officeart/2018/5/layout/IconCircleLabelList"/>
    <dgm:cxn modelId="{D0AC3B69-C3B0-491C-AF6F-BE591F250D92}" type="presParOf" srcId="{7E3B95A8-E709-46FC-9CAA-B109CC583AE3}" destId="{3DD3762B-0569-43F1-8B5C-7B9DA64172EA}" srcOrd="2" destOrd="0" presId="urn:microsoft.com/office/officeart/2018/5/layout/IconCircleLabelList"/>
    <dgm:cxn modelId="{0AA88034-E0B9-42B5-9938-FEE6D8D42904}" type="presParOf" srcId="{7E3B95A8-E709-46FC-9CAA-B109CC583AE3}" destId="{8CAC8AFC-7B90-458C-A52F-41F271286AD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8BD9-1117-4D31-BE28-EBE4483C44E3}">
      <dsp:nvSpPr>
        <dsp:cNvPr id="0" name=""/>
        <dsp:cNvSpPr/>
      </dsp:nvSpPr>
      <dsp:spPr>
        <a:xfrm>
          <a:off x="725462" y="387881"/>
          <a:ext cx="2024437" cy="2024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60DD81-C448-4A26-985C-BDCF629785E1}">
      <dsp:nvSpPr>
        <dsp:cNvPr id="0" name=""/>
        <dsp:cNvSpPr/>
      </dsp:nvSpPr>
      <dsp:spPr>
        <a:xfrm>
          <a:off x="1025678" y="570872"/>
          <a:ext cx="1386580" cy="16342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AF2AE1-F734-4C53-922B-81EB23E0D93A}">
      <dsp:nvSpPr>
        <dsp:cNvPr id="0" name=""/>
        <dsp:cNvSpPr/>
      </dsp:nvSpPr>
      <dsp:spPr>
        <a:xfrm>
          <a:off x="78306" y="3042881"/>
          <a:ext cx="331875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NZ" sz="2500" kern="1200" dirty="0">
              <a:latin typeface="Bookman Old Style" panose="02050604050505020204" pitchFamily="18" charset="0"/>
              <a:cs typeface="Aparajita" panose="02020603050405020304" pitchFamily="18" charset="0"/>
            </a:rPr>
            <a:t>Understand </a:t>
          </a:r>
          <a:r>
            <a:rPr lang="en-NZ" sz="2500" b="0" kern="1200" dirty="0">
              <a:latin typeface="Bookman Old Style" panose="02050604050505020204" pitchFamily="18" charset="0"/>
              <a:cs typeface="Aparajita" panose="02020603050405020304" pitchFamily="18" charset="0"/>
            </a:rPr>
            <a:t>HOW</a:t>
          </a:r>
          <a:r>
            <a:rPr lang="en-NZ" sz="2500" kern="1200" dirty="0">
              <a:latin typeface="Bookman Old Style" panose="02050604050505020204" pitchFamily="18" charset="0"/>
              <a:cs typeface="Aparajita" panose="02020603050405020304" pitchFamily="18" charset="0"/>
            </a:rPr>
            <a:t> (Elicit)</a:t>
          </a:r>
          <a:endParaRPr lang="en-US" sz="2500" kern="1200" dirty="0">
            <a:latin typeface="Bookman Old Style" panose="02050604050505020204" pitchFamily="18" charset="0"/>
            <a:cs typeface="Aparajita" panose="02020603050405020304" pitchFamily="18" charset="0"/>
          </a:endParaRPr>
        </a:p>
      </dsp:txBody>
      <dsp:txXfrm>
        <a:off x="78306" y="3042881"/>
        <a:ext cx="3318750" cy="765000"/>
      </dsp:txXfrm>
    </dsp:sp>
    <dsp:sp modelId="{D7E6AA81-A0E5-4ACD-99BE-CE9B38650FDC}">
      <dsp:nvSpPr>
        <dsp:cNvPr id="0" name=""/>
        <dsp:cNvSpPr/>
      </dsp:nvSpPr>
      <dsp:spPr>
        <a:xfrm>
          <a:off x="4624993" y="387881"/>
          <a:ext cx="2024437" cy="2024437"/>
        </a:xfrm>
        <a:prstGeom prst="ellipse">
          <a:avLst/>
        </a:prstGeom>
        <a:solidFill>
          <a:schemeClr val="tx2">
            <a:lumMod val="50000"/>
            <a:lumOff val="50000"/>
          </a:schemeClr>
        </a:solidFill>
        <a:ln>
          <a:noFill/>
        </a:ln>
        <a:effectLst/>
      </dsp:spPr>
      <dsp:style>
        <a:lnRef idx="0">
          <a:scrgbClr r="0" g="0" b="0"/>
        </a:lnRef>
        <a:fillRef idx="1">
          <a:scrgbClr r="0" g="0" b="0"/>
        </a:fillRef>
        <a:effectRef idx="0">
          <a:scrgbClr r="0" g="0" b="0"/>
        </a:effectRef>
        <a:fontRef idx="minor"/>
      </dsp:style>
    </dsp:sp>
    <dsp:sp modelId="{6AF96AAD-295A-40F8-8272-AA6F39742318}">
      <dsp:nvSpPr>
        <dsp:cNvPr id="0" name=""/>
        <dsp:cNvSpPr/>
      </dsp:nvSpPr>
      <dsp:spPr>
        <a:xfrm>
          <a:off x="4772963" y="503519"/>
          <a:ext cx="1766271" cy="1620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EFD6A-0FD1-4358-A71F-2D4AB5FA90ED}">
      <dsp:nvSpPr>
        <dsp:cNvPr id="0" name=""/>
        <dsp:cNvSpPr/>
      </dsp:nvSpPr>
      <dsp:spPr>
        <a:xfrm>
          <a:off x="3977837" y="3042881"/>
          <a:ext cx="331875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NZ" sz="2500" kern="1200" dirty="0">
              <a:latin typeface="Bookman Old Style" panose="02050604050505020204" pitchFamily="18" charset="0"/>
              <a:cs typeface="Aparajita" panose="02020603050405020304" pitchFamily="18" charset="0"/>
            </a:rPr>
            <a:t>Understand </a:t>
          </a:r>
          <a:r>
            <a:rPr lang="en-NZ" sz="2500" b="0" kern="1200" dirty="0">
              <a:latin typeface="Bookman Old Style" panose="02050604050505020204" pitchFamily="18" charset="0"/>
              <a:cs typeface="Aparajita" panose="02020603050405020304" pitchFamily="18" charset="0"/>
            </a:rPr>
            <a:t>HOW</a:t>
          </a:r>
          <a:r>
            <a:rPr lang="en-NZ" sz="2500" kern="1200" dirty="0">
              <a:latin typeface="Bookman Old Style" panose="02050604050505020204" pitchFamily="18" charset="0"/>
              <a:cs typeface="Aparajita" panose="02020603050405020304" pitchFamily="18" charset="0"/>
            </a:rPr>
            <a:t> (Share)</a:t>
          </a:r>
          <a:endParaRPr lang="en-US" sz="2500" kern="1200" dirty="0">
            <a:latin typeface="Bookman Old Style" panose="02050604050505020204" pitchFamily="18" charset="0"/>
            <a:cs typeface="Aparajita" panose="02020603050405020304" pitchFamily="18" charset="0"/>
          </a:endParaRPr>
        </a:p>
      </dsp:txBody>
      <dsp:txXfrm>
        <a:off x="3977837" y="3042881"/>
        <a:ext cx="3318750" cy="765000"/>
      </dsp:txXfrm>
    </dsp:sp>
    <dsp:sp modelId="{E6E6C6CA-CF5F-4766-81F2-16B70CC51C0E}">
      <dsp:nvSpPr>
        <dsp:cNvPr id="0" name=""/>
        <dsp:cNvSpPr/>
      </dsp:nvSpPr>
      <dsp:spPr>
        <a:xfrm>
          <a:off x="8524525" y="387881"/>
          <a:ext cx="2024437" cy="2024437"/>
        </a:xfrm>
        <a:prstGeom prst="ellipse">
          <a:avLst/>
        </a:prstGeom>
        <a:solidFill>
          <a:schemeClr val="accent5"/>
        </a:solidFill>
        <a:ln>
          <a:noFill/>
        </a:ln>
        <a:effectLst/>
      </dsp:spPr>
      <dsp:style>
        <a:lnRef idx="0">
          <a:scrgbClr r="0" g="0" b="0"/>
        </a:lnRef>
        <a:fillRef idx="1">
          <a:scrgbClr r="0" g="0" b="0"/>
        </a:fillRef>
        <a:effectRef idx="0">
          <a:scrgbClr r="0" g="0" b="0"/>
        </a:effectRef>
        <a:fontRef idx="minor"/>
      </dsp:style>
    </dsp:sp>
    <dsp:sp modelId="{544600D7-81EE-4724-93CE-0782C4CC1264}">
      <dsp:nvSpPr>
        <dsp:cNvPr id="0" name=""/>
        <dsp:cNvSpPr/>
      </dsp:nvSpPr>
      <dsp:spPr>
        <a:xfrm>
          <a:off x="8868473" y="658384"/>
          <a:ext cx="1410694" cy="12980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AC8AFC-7B90-458C-A52F-41F271286AD2}">
      <dsp:nvSpPr>
        <dsp:cNvPr id="0" name=""/>
        <dsp:cNvSpPr/>
      </dsp:nvSpPr>
      <dsp:spPr>
        <a:xfrm>
          <a:off x="7877368" y="3042881"/>
          <a:ext cx="331875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CA" sz="2500" kern="1200" dirty="0">
              <a:latin typeface="Bookman Old Style" panose="02050604050505020204" pitchFamily="18" charset="0"/>
              <a:cs typeface="Aparajita" panose="02020603050405020304" pitchFamily="18" charset="0"/>
            </a:rPr>
            <a:t>Explore understanding</a:t>
          </a:r>
          <a:endParaRPr lang="en-US" sz="2500" kern="1200" dirty="0">
            <a:latin typeface="Bookman Old Style" panose="02050604050505020204" pitchFamily="18" charset="0"/>
            <a:cs typeface="Aparajita" panose="02020603050405020304" pitchFamily="18" charset="0"/>
          </a:endParaRPr>
        </a:p>
      </dsp:txBody>
      <dsp:txXfrm>
        <a:off x="7877368" y="3042881"/>
        <a:ext cx="3318750" cy="76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6C5AE-AB86-49D5-BC24-46F53D847D97}" type="datetimeFigureOut">
              <a:rPr lang="en-NZ" smtClean="0"/>
              <a:t>27/07/2021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DA26C-1634-4E16-BDFB-DFB635E5E5F1}" type="slidenum">
              <a:rPr lang="en-NZ" smtClean="0"/>
              <a:t>‹#›</a:t>
            </a:fld>
            <a:endParaRPr lang="en-NZ"/>
          </a:p>
        </p:txBody>
      </p:sp>
    </p:spTree>
    <p:extLst>
      <p:ext uri="{BB962C8B-B14F-4D97-AF65-F5344CB8AC3E}">
        <p14:creationId xmlns:p14="http://schemas.microsoft.com/office/powerpoint/2010/main" val="319323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45DA26C-1634-4E16-BDFB-DFB635E5E5F1}" type="slidenum">
              <a:rPr lang="en-NZ" smtClean="0"/>
              <a:t>2</a:t>
            </a:fld>
            <a:endParaRPr lang="en-NZ"/>
          </a:p>
        </p:txBody>
      </p:sp>
    </p:spTree>
    <p:extLst>
      <p:ext uri="{BB962C8B-B14F-4D97-AF65-F5344CB8AC3E}">
        <p14:creationId xmlns:p14="http://schemas.microsoft.com/office/powerpoint/2010/main" val="128903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Calibri" panose="020F0502020204030204" pitchFamily="34" charset="0"/>
              </a:rPr>
              <a:t>“No matter how good you are at trying to understand what a person enjoys and what life was like before they came into hospital and what they value and what they love to do and what’s important to them, you’re never going to understand it as well as a family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“Our processes around gathering this kind of information and setting goals is not actually that linear, and I think we all, as separate professions have our own way of attacking that, or our own approach, and I even think between myself and the other OT we approach things differently, because we have different backgrounds and we have different professional values.” </a:t>
            </a:r>
          </a:p>
          <a:p>
            <a:endParaRPr lang="en-NZ"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4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Times New Roman" panose="02020603050405020304" pitchFamily="18" charset="0"/>
                <a:ea typeface="Calibri" panose="020F0502020204030204" pitchFamily="34" charset="0"/>
              </a:rPr>
              <a:t>“The way that you can adapt your language and adapt your questioning to suit the person that you're asking it to, matters. Like trying to understand how the person that you're speaking to communicates. Do they like to have a really structured sit-down conversation, do they like a walking talk in the corridor?” </a:t>
            </a:r>
          </a:p>
          <a:p>
            <a:endParaRPr lang="en-US" dirty="0"/>
          </a:p>
          <a:p>
            <a:r>
              <a:rPr lang="en-NZ" sz="1800" dirty="0">
                <a:effectLst/>
                <a:latin typeface="Times New Roman" panose="02020603050405020304" pitchFamily="18" charset="0"/>
                <a:ea typeface="Calibri" panose="020F0502020204030204" pitchFamily="34" charset="0"/>
              </a:rPr>
              <a:t>Some clinicians felt that elicitation skills were “the kind of things that over time you can pass on to other clinicians, to students, to staff members that you supervise… But it's casual, it's in story form, it's in examples”</a:t>
            </a:r>
            <a:endParaRPr lang="en-US" dirty="0"/>
          </a:p>
        </p:txBody>
      </p:sp>
      <p:sp>
        <p:nvSpPr>
          <p:cNvPr id="4" name="Slide Number Placeholder 3"/>
          <p:cNvSpPr>
            <a:spLocks noGrp="1"/>
          </p:cNvSpPr>
          <p:nvPr>
            <p:ph type="sldNum" sz="quarter" idx="5"/>
          </p:nvPr>
        </p:nvSpPr>
        <p:spPr/>
        <p:txBody>
          <a:bodyPr/>
          <a:lstStyle/>
          <a:p>
            <a:fld id="{B68D2766-C49B-4C1A-9FEE-6F146754B02B}" type="slidenum">
              <a:rPr lang="en-US" smtClean="0"/>
              <a:t>13</a:t>
            </a:fld>
            <a:endParaRPr lang="en-US"/>
          </a:p>
        </p:txBody>
      </p:sp>
    </p:spTree>
    <p:extLst>
      <p:ext uri="{BB962C8B-B14F-4D97-AF65-F5344CB8AC3E}">
        <p14:creationId xmlns:p14="http://schemas.microsoft.com/office/powerpoint/2010/main" val="102903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Times New Roman" panose="02020603050405020304" pitchFamily="18" charset="0"/>
                <a:ea typeface="Calibri" panose="020F0502020204030204" pitchFamily="34" charset="0"/>
              </a:rPr>
              <a:t>“You're wanting to make the person feel heard and feel that they can trust you, because you're hoping that they can feel safe enough with you to talk about very personal stuff. None of us want to do that with someone that we don't feel really cares about us and that we can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050" dirty="0">
                <a:effectLst/>
                <a:latin typeface="Times New Roman" panose="02020603050405020304" pitchFamily="18" charset="0"/>
                <a:ea typeface="Calibri" panose="020F0502020204030204" pitchFamily="34" charset="0"/>
              </a:rPr>
              <a:t>All of a sudden something's happened that's often outside of their control. And it's such a massive turning point for people in their lives… trying to give people something that they can feel like they're driving, and something that they can be in control of, I think is really important</a:t>
            </a:r>
            <a:endParaRPr lang="en-US" sz="1000" noProof="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noProof="1">
              <a:solidFill>
                <a:schemeClr val="bg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843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Times New Roman" panose="02020603050405020304" pitchFamily="18" charset="0"/>
                <a:ea typeface="Calibri" panose="020F0502020204030204" pitchFamily="34" charset="0"/>
              </a:rPr>
              <a:t>*Patient’s cultural identity-diverse perspectives</a:t>
            </a:r>
          </a:p>
          <a:p>
            <a:r>
              <a:rPr lang="en-NZ" sz="1800" dirty="0">
                <a:effectLst/>
                <a:latin typeface="Times New Roman" panose="02020603050405020304" pitchFamily="18" charset="0"/>
                <a:ea typeface="Calibri" panose="020F0502020204030204" pitchFamily="34" charset="0"/>
              </a:rPr>
              <a:t>*identify/accommodating, others didn’t feel culture influenced practice or no robust process</a:t>
            </a:r>
          </a:p>
          <a:p>
            <a:r>
              <a:rPr lang="en-NZ" sz="1800" dirty="0">
                <a:effectLst/>
                <a:latin typeface="Times New Roman" panose="02020603050405020304" pitchFamily="18" charset="0"/>
                <a:ea typeface="Calibri" panose="020F0502020204030204" pitchFamily="34" charset="0"/>
              </a:rPr>
              <a:t>*biculturalism, extent of perceived responsiveness differed. </a:t>
            </a:r>
            <a:br>
              <a:rPr lang="en-NZ" sz="1800" dirty="0">
                <a:effectLst/>
                <a:latin typeface="Times New Roman" panose="02020603050405020304" pitchFamily="18" charset="0"/>
                <a:ea typeface="Calibri" panose="020F0502020204030204" pitchFamily="34" charset="0"/>
              </a:rPr>
            </a:br>
            <a:r>
              <a:rPr lang="en-NZ" sz="1800" dirty="0">
                <a:effectLst/>
                <a:latin typeface="Times New Roman" panose="02020603050405020304" pitchFamily="18" charset="0"/>
                <a:ea typeface="Calibri" panose="020F0502020204030204" pitchFamily="34" charset="0"/>
              </a:rPr>
              <a:t>*tried to incorporate Māori values and preferences-processes could be improved</a:t>
            </a:r>
            <a:br>
              <a:rPr lang="en-NZ" sz="1800" dirty="0">
                <a:effectLst/>
                <a:latin typeface="Times New Roman" panose="02020603050405020304" pitchFamily="18" charset="0"/>
                <a:ea typeface="Calibri" panose="020F0502020204030204" pitchFamily="34" charset="0"/>
              </a:rPr>
            </a:br>
            <a:r>
              <a:rPr lang="en-NZ" sz="1800" dirty="0">
                <a:effectLst/>
                <a:latin typeface="Times New Roman" panose="02020603050405020304" pitchFamily="18" charset="0"/>
                <a:ea typeface="Calibri" panose="020F0502020204030204" pitchFamily="34" charset="0"/>
              </a:rPr>
              <a:t>*Admission questions, interpreter, MHN</a:t>
            </a:r>
          </a:p>
          <a:p>
            <a:endParaRPr lang="en-NZ" sz="1800" dirty="0">
              <a:effectLst/>
              <a:latin typeface="Times New Roman" panose="02020603050405020304" pitchFamily="18" charset="0"/>
              <a:ea typeface="Calibri" panose="020F0502020204030204" pitchFamily="34" charset="0"/>
            </a:endParaRPr>
          </a:p>
          <a:p>
            <a:r>
              <a:rPr lang="en-NZ" sz="1800" dirty="0">
                <a:effectLst/>
                <a:latin typeface="Times New Roman" panose="02020603050405020304" pitchFamily="18" charset="0"/>
                <a:ea typeface="Calibri" panose="020F0502020204030204" pitchFamily="34" charset="0"/>
              </a:rPr>
              <a:t>“Even down to something basic like if you’re doing a home visit and you see a pile of shoes at the front door … you might not even need to ask, ‘should I take my shoes off at the door’? You just do it because you can see that’s obviously part of the expectation for what’s normal for that person and trying to kind of fit in and respect that wherever possible. “</a:t>
            </a:r>
          </a:p>
          <a:p>
            <a:endParaRPr lang="en-NZ" sz="1800" dirty="0">
              <a:effectLst/>
              <a:latin typeface="Times New Roman" panose="02020603050405020304" pitchFamily="18" charset="0"/>
              <a:ea typeface="Calibri" panose="020F0502020204030204" pitchFamily="34" charset="0"/>
            </a:endParaRPr>
          </a:p>
          <a:p>
            <a:r>
              <a:rPr lang="en-NZ" sz="1800" dirty="0">
                <a:effectLst/>
                <a:latin typeface="Times New Roman" panose="02020603050405020304" pitchFamily="18" charset="0"/>
                <a:ea typeface="Calibri" panose="020F0502020204030204" pitchFamily="34" charset="0"/>
              </a:rPr>
              <a:t>*Org values/priorities influence elicitation</a:t>
            </a:r>
          </a:p>
          <a:p>
            <a:endParaRPr lang="en-NZ" sz="1800" dirty="0">
              <a:effectLst/>
              <a:latin typeface="Times New Roman" panose="02020603050405020304" pitchFamily="18" charset="0"/>
              <a:ea typeface="Calibri" panose="020F0502020204030204" pitchFamily="34" charset="0"/>
            </a:endParaRPr>
          </a:p>
          <a:p>
            <a:r>
              <a:rPr lang="en-NZ" sz="1800" dirty="0">
                <a:effectLst/>
                <a:latin typeface="Times New Roman" panose="02020603050405020304" pitchFamily="18" charset="0"/>
                <a:ea typeface="Calibri" panose="020F0502020204030204" pitchFamily="34" charset="0"/>
              </a:rPr>
              <a:t>“If we don't keep the overall goals in mind, we'll become just discharge-focused and process-focused, and we lose what's important for the patient. So there have been some systemic things that have pushed us away from goals, even though they [the organisation] would say the institution values goals.”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568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dirty="0">
                <a:effectLst/>
                <a:latin typeface="Times New Roman" panose="02020603050405020304" pitchFamily="18" charset="0"/>
                <a:ea typeface="Calibri" panose="020F0502020204030204" pitchFamily="34" charset="0"/>
              </a:rPr>
              <a:t>*strategies used (what clinicians did) and the approach applied (how they did it) were both essential to the effective elicitation</a:t>
            </a:r>
            <a:endParaRPr lang="en-NZ" dirty="0"/>
          </a:p>
          <a:p>
            <a:r>
              <a:rPr lang="en-NZ" sz="1200" dirty="0">
                <a:solidFill>
                  <a:srgbClr val="000000"/>
                </a:solidFill>
                <a:effectLst/>
                <a:latin typeface="Times New Roman" panose="02020603050405020304" pitchFamily="18" charset="0"/>
                <a:ea typeface="Calibri" panose="020F0502020204030204" pitchFamily="34" charset="0"/>
              </a:rPr>
              <a:t>*processes of eliciting and communicating PVC influenced by relationships </a:t>
            </a:r>
          </a:p>
          <a:p>
            <a:r>
              <a:rPr lang="en-NZ" sz="1200" dirty="0">
                <a:solidFill>
                  <a:srgbClr val="000000"/>
                </a:solidFill>
                <a:effectLst/>
                <a:latin typeface="Times New Roman" panose="02020603050405020304" pitchFamily="18" charset="0"/>
                <a:ea typeface="Calibri" panose="020F0502020204030204" pitchFamily="34" charset="0"/>
              </a:rPr>
              <a:t>*relied on contribution from many people</a:t>
            </a:r>
          </a:p>
          <a:p>
            <a:r>
              <a:rPr lang="en-NZ" sz="1200" dirty="0">
                <a:solidFill>
                  <a:srgbClr val="000000"/>
                </a:solidFill>
                <a:effectLst/>
                <a:latin typeface="Times New Roman" panose="02020603050405020304" pitchFamily="18" charset="0"/>
                <a:ea typeface="Calibri" panose="020F0502020204030204" pitchFamily="34" charset="0"/>
              </a:rPr>
              <a:t>*required a flexible and adaptable approach that was tailored to the individual patient and their context</a:t>
            </a:r>
          </a:p>
          <a:p>
            <a:r>
              <a:rPr lang="en-NZ" sz="1200" dirty="0">
                <a:solidFill>
                  <a:srgbClr val="000000"/>
                </a:solidFill>
                <a:effectLst/>
                <a:latin typeface="Times New Roman" panose="02020603050405020304" pitchFamily="18" charset="0"/>
              </a:rPr>
              <a:t>*Shared understanding of these terms/processes</a:t>
            </a:r>
          </a:p>
          <a:p>
            <a:r>
              <a:rPr lang="en-NZ" sz="1200" dirty="0">
                <a:solidFill>
                  <a:srgbClr val="000000"/>
                </a:solidFill>
                <a:effectLst/>
                <a:latin typeface="Times New Roman" panose="02020603050405020304" pitchFamily="18" charset="0"/>
              </a:rPr>
              <a:t>*Recognition of value of info in CP</a:t>
            </a:r>
          </a:p>
          <a:p>
            <a:r>
              <a:rPr lang="en-NZ" sz="1200" dirty="0">
                <a:solidFill>
                  <a:srgbClr val="000000"/>
                </a:solidFill>
                <a:effectLst/>
                <a:latin typeface="Times New Roman" panose="02020603050405020304" pitchFamily="18" charset="0"/>
              </a:rPr>
              <a:t>	*Vital for providing holistic, empowering &amp; truly PCC rehab</a:t>
            </a:r>
            <a:endParaRPr lang="en-NZ"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16</a:t>
            </a:fld>
            <a:endParaRPr lang="en-US"/>
          </a:p>
        </p:txBody>
      </p:sp>
    </p:spTree>
    <p:extLst>
      <p:ext uri="{BB962C8B-B14F-4D97-AF65-F5344CB8AC3E}">
        <p14:creationId xmlns:p14="http://schemas.microsoft.com/office/powerpoint/2010/main" val="20375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45DA26C-1634-4E16-BDFB-DFB635E5E5F1}" type="slidenum">
              <a:rPr lang="en-NZ" smtClean="0"/>
              <a:t>17</a:t>
            </a:fld>
            <a:endParaRPr lang="en-NZ"/>
          </a:p>
        </p:txBody>
      </p:sp>
    </p:spTree>
    <p:extLst>
      <p:ext uri="{BB962C8B-B14F-4D97-AF65-F5344CB8AC3E}">
        <p14:creationId xmlns:p14="http://schemas.microsoft.com/office/powerpoint/2010/main" val="286865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PCC and EBP link = PVC</a:t>
            </a:r>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*well-established that clinicians </a:t>
            </a:r>
            <a:r>
              <a:rPr lang="en-NZ" sz="1800" i="1" dirty="0">
                <a:effectLst/>
                <a:latin typeface="Times New Roman" panose="02020603050405020304" pitchFamily="18" charset="0"/>
                <a:ea typeface="Calibri" panose="020F0502020204030204" pitchFamily="34" charset="0"/>
                <a:cs typeface="Times New Roman" panose="02020603050405020304" pitchFamily="18" charset="0"/>
              </a:rPr>
              <a:t>should</a:t>
            </a: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 integrate PVC, little direction on </a:t>
            </a:r>
            <a:r>
              <a:rPr lang="en-NZ" sz="1800" i="1" dirty="0">
                <a:effectLst/>
                <a:latin typeface="Times New Roman" panose="02020603050405020304" pitchFamily="18" charset="0"/>
                <a:ea typeface="Calibri" panose="020F0502020204030204" pitchFamily="34" charset="0"/>
                <a:cs typeface="Times New Roman" panose="02020603050405020304" pitchFamily="18" charset="0"/>
              </a:rPr>
              <a:t>how</a:t>
            </a: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 this is done in clinical practice</a:t>
            </a:r>
          </a:p>
          <a:p>
            <a:endParaRPr lang="en-NZ" dirty="0"/>
          </a:p>
        </p:txBody>
      </p:sp>
      <p:sp>
        <p:nvSpPr>
          <p:cNvPr id="4" name="Slide Number Placeholder 3"/>
          <p:cNvSpPr>
            <a:spLocks noGrp="1"/>
          </p:cNvSpPr>
          <p:nvPr>
            <p:ph type="sldNum" sz="quarter" idx="5"/>
          </p:nvPr>
        </p:nvSpPr>
        <p:spPr/>
        <p:txBody>
          <a:bodyPr/>
          <a:lstStyle/>
          <a:p>
            <a:fld id="{845DA26C-1634-4E16-BDFB-DFB635E5E5F1}" type="slidenum">
              <a:rPr lang="en-NZ" smtClean="0"/>
              <a:t>3</a:t>
            </a:fld>
            <a:endParaRPr lang="en-NZ"/>
          </a:p>
        </p:txBody>
      </p:sp>
    </p:spTree>
    <p:extLst>
      <p:ext uri="{BB962C8B-B14F-4D97-AF65-F5344CB8AC3E}">
        <p14:creationId xmlns:p14="http://schemas.microsoft.com/office/powerpoint/2010/main" val="191514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5</a:t>
            </a:fld>
            <a:endParaRPr lang="en-US"/>
          </a:p>
        </p:txBody>
      </p:sp>
    </p:spTree>
    <p:extLst>
      <p:ext uri="{BB962C8B-B14F-4D97-AF65-F5344CB8AC3E}">
        <p14:creationId xmlns:p14="http://schemas.microsoft.com/office/powerpoint/2010/main" val="1407001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Values</a:t>
            </a:r>
          </a:p>
          <a:p>
            <a:pPr lvl="1"/>
            <a:r>
              <a:rPr lang="en-NZ" dirty="0"/>
              <a:t>What is important/meaningful to patient/family</a:t>
            </a:r>
          </a:p>
          <a:p>
            <a:pPr lvl="1"/>
            <a:r>
              <a:rPr lang="en-NZ" dirty="0"/>
              <a:t>What matters, motivating, priorities </a:t>
            </a:r>
          </a:p>
          <a:p>
            <a:pPr lvl="1"/>
            <a:r>
              <a:rPr lang="en-NZ" dirty="0"/>
              <a:t>E.g. culture, family, </a:t>
            </a:r>
          </a:p>
          <a:p>
            <a:r>
              <a:rPr lang="en-NZ" dirty="0"/>
              <a:t>Preferences</a:t>
            </a:r>
          </a:p>
          <a:p>
            <a:pPr lvl="1"/>
            <a:r>
              <a:rPr lang="en-NZ" dirty="0"/>
              <a:t>Likes/dislikes, choices, wants/needs, goals</a:t>
            </a:r>
          </a:p>
          <a:p>
            <a:pPr lvl="1"/>
            <a:r>
              <a:rPr lang="en-NZ" dirty="0"/>
              <a:t>E.g. process or environment</a:t>
            </a:r>
          </a:p>
          <a:p>
            <a:pPr lvl="1"/>
            <a:endParaRPr lang="en-NZ" dirty="0"/>
          </a:p>
          <a:p>
            <a:r>
              <a:rPr lang="en-NZ" sz="1200" dirty="0">
                <a:effectLst/>
                <a:latin typeface="Times New Roman" panose="02020603050405020304" pitchFamily="18" charset="0"/>
                <a:ea typeface="Calibri" panose="020F0502020204030204" pitchFamily="34" charset="0"/>
                <a:cs typeface="Times New Roman" panose="02020603050405020304" pitchFamily="18" charset="0"/>
              </a:rPr>
              <a:t>*Process-receiving information and feedback, therapeutic activities and priorities for therapy sessions, communication, and aspects of daily routines such as the timing of medication and rest. </a:t>
            </a:r>
          </a:p>
          <a:p>
            <a:r>
              <a:rPr lang="en-NZ" sz="1200" dirty="0">
                <a:effectLst/>
                <a:latin typeface="Times New Roman" panose="02020603050405020304" pitchFamily="18" charset="0"/>
                <a:ea typeface="Calibri" panose="020F0502020204030204" pitchFamily="34" charset="0"/>
                <a:cs typeface="Times New Roman" panose="02020603050405020304" pitchFamily="18" charset="0"/>
              </a:rPr>
              <a:t>*Environment- preferred location of rehabilitation (e.g., community vs. inpatient), discharge destination, and the physical environment within the rehabilitation setting, such as their room set-up. </a:t>
            </a:r>
          </a:p>
          <a:p>
            <a:pPr lvl="1"/>
            <a:endParaRPr lang="en-NZ" dirty="0"/>
          </a:p>
          <a:p>
            <a:r>
              <a:rPr lang="en-NZ" dirty="0"/>
              <a:t>Circumstances</a:t>
            </a:r>
          </a:p>
          <a:p>
            <a:pPr lvl="1"/>
            <a:r>
              <a:rPr lang="en-NZ" dirty="0"/>
              <a:t>Physical, social, environmental context </a:t>
            </a:r>
          </a:p>
          <a:p>
            <a:pPr lvl="1"/>
            <a:r>
              <a:rPr lang="en-NZ" dirty="0"/>
              <a:t>Past (PMH, home env)</a:t>
            </a:r>
          </a:p>
          <a:p>
            <a:pPr lvl="1"/>
            <a:r>
              <a:rPr lang="en-NZ" dirty="0"/>
              <a:t>Present (functional status, rehab env)</a:t>
            </a:r>
          </a:p>
          <a:p>
            <a:pPr lvl="1"/>
            <a:r>
              <a:rPr lang="en-NZ" dirty="0"/>
              <a:t>Future (social support, care needs on D/C)</a:t>
            </a:r>
          </a:p>
          <a:p>
            <a:endParaRPr lang="en-NZ" dirty="0"/>
          </a:p>
        </p:txBody>
      </p:sp>
      <p:sp>
        <p:nvSpPr>
          <p:cNvPr id="4" name="Slide Number Placeholder 3"/>
          <p:cNvSpPr>
            <a:spLocks noGrp="1"/>
          </p:cNvSpPr>
          <p:nvPr>
            <p:ph type="sldNum" sz="quarter" idx="5"/>
          </p:nvPr>
        </p:nvSpPr>
        <p:spPr/>
        <p:txBody>
          <a:bodyPr/>
          <a:lstStyle/>
          <a:p>
            <a:fld id="{BFC39CF0-2B6B-4D1C-B1AE-9A7F141BBEE5}" type="slidenum">
              <a:rPr lang="en-NZ" smtClean="0"/>
              <a:t>6</a:t>
            </a:fld>
            <a:endParaRPr lang="en-NZ"/>
          </a:p>
        </p:txBody>
      </p:sp>
    </p:spTree>
    <p:extLst>
      <p:ext uri="{BB962C8B-B14F-4D97-AF65-F5344CB8AC3E}">
        <p14:creationId xmlns:p14="http://schemas.microsoft.com/office/powerpoint/2010/main" val="359195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-overlap</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-not thought about</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-circumstances (easiest), values (most difficult)</a:t>
            </a:r>
          </a:p>
          <a:p>
            <a:pPr marL="285750" indent="-28575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‘grey’ or ‘in-between’ info</a:t>
            </a:r>
          </a:p>
          <a:p>
            <a:pPr marL="0" indent="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endParaRPr lang="en-N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“It’s all the stuff you probably find hard to quantify when you’re working with a person that helps shape the impression you get of the person and what you see for their rehab journey” </a:t>
            </a:r>
          </a:p>
          <a:p>
            <a:endParaRPr lang="en-NZ" dirty="0"/>
          </a:p>
        </p:txBody>
      </p:sp>
      <p:sp>
        <p:nvSpPr>
          <p:cNvPr id="4" name="Slide Number Placeholder 3"/>
          <p:cNvSpPr>
            <a:spLocks noGrp="1"/>
          </p:cNvSpPr>
          <p:nvPr>
            <p:ph type="sldNum" sz="quarter" idx="5"/>
          </p:nvPr>
        </p:nvSpPr>
        <p:spPr/>
        <p:txBody>
          <a:bodyPr/>
          <a:lstStyle/>
          <a:p>
            <a:fld id="{845DA26C-1634-4E16-BDFB-DFB635E5E5F1}" type="slidenum">
              <a:rPr lang="en-NZ" smtClean="0"/>
              <a:t>7</a:t>
            </a:fld>
            <a:endParaRPr lang="en-NZ"/>
          </a:p>
        </p:txBody>
      </p:sp>
    </p:spTree>
    <p:extLst>
      <p:ext uri="{BB962C8B-B14F-4D97-AF65-F5344CB8AC3E}">
        <p14:creationId xmlns:p14="http://schemas.microsoft.com/office/powerpoint/2010/main" val="1331795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*Formal-structured processes that elicit values, preferences, and/or circumstances, although this may not be their primary purpose.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*well-recognized rehabilitation processes such as goal setting, family meetings, interviewing, and use of standardized tools and outcome measures (e.g., Goal Attainment Scale or values-based questionnaires),team meetings, clinical docs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NZ" dirty="0"/>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*Informal-information is revealed through opportunities that were spontaneous. </a:t>
            </a:r>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*intuitive rather than explicit, uncovered incidentally. </a:t>
            </a:r>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*spending time with the patient and their family, seeing the person as a whole, and informal discussions during therapy or activities. </a:t>
            </a:r>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*groups or telling stories often shared valuable information about their values, preferences, and circumstances, especially if those activities were outside of the ‘typical therapeutic realm’ (e.g., social opportunities or community activities). </a:t>
            </a:r>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*power of observation was noted by several clinicians who felt that valuable information was gleaned from watching patient/family dynamics during interactions and home visits, as well as observing patient body language, cues, and behavioural responses, especially if they were unable to communicate verbally. </a:t>
            </a:r>
          </a:p>
          <a:p>
            <a:r>
              <a:rPr lang="en-NZ" sz="1800" dirty="0">
                <a:effectLst/>
                <a:latin typeface="Times New Roman" panose="02020603050405020304" pitchFamily="18" charset="0"/>
                <a:ea typeface="Calibri" panose="020F0502020204030204" pitchFamily="34" charset="0"/>
              </a:rPr>
              <a:t>*Informal conversations between health professionals and conducting joint care or therapy sessions were other informal </a:t>
            </a:r>
          </a:p>
          <a:p>
            <a:endParaRPr lang="en-NZ" sz="1800" dirty="0">
              <a:effectLst/>
              <a:latin typeface="Times New Roman" panose="02020603050405020304" pitchFamily="18" charset="0"/>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200" dirty="0">
                <a:effectLst/>
                <a:latin typeface="Times New Roman" panose="02020603050405020304" pitchFamily="18" charset="0"/>
                <a:ea typeface="Calibri" panose="020F0502020204030204" pitchFamily="34" charset="0"/>
                <a:cs typeface="Times New Roman" panose="02020603050405020304" pitchFamily="18" charset="0"/>
              </a:rPr>
              <a:t>*tools developed by institutions to explicitly gather this information- “About Me” book or “Life Before Stroke” form -interests, pre-admission functional status, family, important things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NZ" sz="1200" dirty="0">
                <a:effectLst/>
                <a:latin typeface="Times New Roman" panose="02020603050405020304" pitchFamily="18" charset="0"/>
                <a:ea typeface="Calibri" panose="020F0502020204030204" pitchFamily="34" charset="0"/>
                <a:cs typeface="Times New Roman" panose="02020603050405020304" pitchFamily="18" charset="0"/>
              </a:rPr>
              <a:t>*Link back to intro slide</a:t>
            </a:r>
            <a:endParaRPr lang="en-NZ" dirty="0"/>
          </a:p>
          <a:p>
            <a:endParaRPr lang="en-NZ" dirty="0"/>
          </a:p>
        </p:txBody>
      </p:sp>
      <p:sp>
        <p:nvSpPr>
          <p:cNvPr id="4" name="Slide Number Placeholder 3"/>
          <p:cNvSpPr>
            <a:spLocks noGrp="1"/>
          </p:cNvSpPr>
          <p:nvPr>
            <p:ph type="sldNum" sz="quarter" idx="5"/>
          </p:nvPr>
        </p:nvSpPr>
        <p:spPr/>
        <p:txBody>
          <a:bodyPr/>
          <a:lstStyle/>
          <a:p>
            <a:fld id="{BFC39CF0-2B6B-4D1C-B1AE-9A7F141BBEE5}" type="slidenum">
              <a:rPr lang="en-NZ" smtClean="0"/>
              <a:t>8</a:t>
            </a:fld>
            <a:endParaRPr lang="en-NZ"/>
          </a:p>
        </p:txBody>
      </p:sp>
    </p:spTree>
    <p:extLst>
      <p:ext uri="{BB962C8B-B14F-4D97-AF65-F5344CB8AC3E}">
        <p14:creationId xmlns:p14="http://schemas.microsoft.com/office/powerpoint/2010/main" val="2344682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45DA26C-1634-4E16-BDFB-DFB635E5E5F1}" type="slidenum">
              <a:rPr lang="en-NZ" smtClean="0"/>
              <a:t>9</a:t>
            </a:fld>
            <a:endParaRPr lang="en-NZ"/>
          </a:p>
        </p:txBody>
      </p:sp>
    </p:spTree>
    <p:extLst>
      <p:ext uri="{BB962C8B-B14F-4D97-AF65-F5344CB8AC3E}">
        <p14:creationId xmlns:p14="http://schemas.microsoft.com/office/powerpoint/2010/main" val="52912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Communication also formal/informal</a:t>
            </a:r>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 Formal= obvious</a:t>
            </a:r>
          </a:p>
          <a:p>
            <a:r>
              <a:rPr lang="en-NZ" sz="1800" dirty="0">
                <a:effectLst/>
                <a:latin typeface="Times New Roman" panose="02020603050405020304" pitchFamily="18" charset="0"/>
                <a:ea typeface="Calibri" panose="020F0502020204030204" pitchFamily="34" charset="0"/>
                <a:cs typeface="Times New Roman" panose="02020603050405020304" pitchFamily="18" charset="0"/>
              </a:rPr>
              <a:t>* Informal= valuable opportunities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00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46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C2DB-7962-4189-8415-9B3D000C6E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CF3AF064-18B0-476A-B553-7DC45119B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3DA532D-5E5E-40CF-80F6-26DCA7AF4104}"/>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5" name="Footer Placeholder 4">
            <a:extLst>
              <a:ext uri="{FF2B5EF4-FFF2-40B4-BE49-F238E27FC236}">
                <a16:creationId xmlns:a16="http://schemas.microsoft.com/office/drawing/2014/main" id="{7C07C25D-74D6-49CC-9463-42C3AB370F9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59DD8C0-0698-4BA3-AC9C-B1A16D194A76}"/>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189345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54A9-E817-423B-BB60-4B85088740F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3D5FF14-4857-4E49-AB0B-428884EC7B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783E8D1-A626-465A-9AA8-4B7D424D29D8}"/>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5" name="Footer Placeholder 4">
            <a:extLst>
              <a:ext uri="{FF2B5EF4-FFF2-40B4-BE49-F238E27FC236}">
                <a16:creationId xmlns:a16="http://schemas.microsoft.com/office/drawing/2014/main" id="{6FB02662-1074-407E-89CB-93B82C08D38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6103244-B568-4A04-92E5-AE36B45D1B98}"/>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231575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53E62-C269-4AF3-A583-BA370A8551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2B42B7E-C9D3-424C-BA97-566D9BAD72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3417FC6-A2AA-4FA1-BC1D-3D5641586CD9}"/>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5" name="Footer Placeholder 4">
            <a:extLst>
              <a:ext uri="{FF2B5EF4-FFF2-40B4-BE49-F238E27FC236}">
                <a16:creationId xmlns:a16="http://schemas.microsoft.com/office/drawing/2014/main" id="{2FC5321B-7B3A-4E68-9A9F-8DD8BB5B964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798C707-8C90-4AA7-8B17-6FAC9418EEDB}"/>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196096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7/27/2021</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719069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7/27/2021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55796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7/27/2021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9074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7/27/2021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14516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7/27/2021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0584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7/27/2021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608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7/27/2021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51453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7/27/2021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785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8CE8E-BFE8-4D48-B5F6-83E56CF8FF9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B78FC5D-03D8-451D-82A2-ADA059B7E7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56E5DD5-4562-430C-949A-F58ECAE12B87}"/>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5" name="Footer Placeholder 4">
            <a:extLst>
              <a:ext uri="{FF2B5EF4-FFF2-40B4-BE49-F238E27FC236}">
                <a16:creationId xmlns:a16="http://schemas.microsoft.com/office/drawing/2014/main" id="{5D6124E3-1270-45B9-98B3-3D56D63EEC6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23D4B18-7D10-4376-B9D2-08A98472274D}"/>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757598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7/27/2021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68991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7/27/2021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36397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7/27/2021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65352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ED8D-3C27-4E27-B13E-8698E6ED9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1371099-2017-410E-B1E8-A1BD49DC7E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CE5EB-27F5-4523-B39B-F55A7B806030}"/>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5" name="Footer Placeholder 4">
            <a:extLst>
              <a:ext uri="{FF2B5EF4-FFF2-40B4-BE49-F238E27FC236}">
                <a16:creationId xmlns:a16="http://schemas.microsoft.com/office/drawing/2014/main" id="{3953D0E4-DCA5-4A7E-9E5B-A9D4592D812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F886128-FA0D-4A05-9AC2-C5027A3A2116}"/>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144203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A12C-A0F3-41C9-8F8C-1CBF6A837F0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30F01BF-126E-4AFC-9FB7-0BEF1B789B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B26F4BB4-EF58-4467-8ED2-135654D20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3C63089-3C9D-4896-A543-836204E3D51E}"/>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6" name="Footer Placeholder 5">
            <a:extLst>
              <a:ext uri="{FF2B5EF4-FFF2-40B4-BE49-F238E27FC236}">
                <a16:creationId xmlns:a16="http://schemas.microsoft.com/office/drawing/2014/main" id="{DF8C7D97-EDDF-441B-A78B-505C38CEFDF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50D47B5-1CFE-43D0-8BC5-A63F9EDF0A25}"/>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113268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6769-1D17-47BE-BB2A-D43F8DB0F7A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62CEF05-B310-4089-86AD-BA275EA439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BB843A-2627-499D-BE0D-554043C84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C10FDD2-75AB-4FB9-8134-7924363F7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715AB2-0C6A-456D-8C2C-7A704355E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F3784E33-980D-4D6A-8CFA-3596CFC5FAD4}"/>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8" name="Footer Placeholder 7">
            <a:extLst>
              <a:ext uri="{FF2B5EF4-FFF2-40B4-BE49-F238E27FC236}">
                <a16:creationId xmlns:a16="http://schemas.microsoft.com/office/drawing/2014/main" id="{16783D51-602B-45A5-B929-927958024B50}"/>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B1086FB9-372B-4115-ACD5-9E7F835D4E8F}"/>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315939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EAD5-A22E-47FF-B02E-4D1AD160C18C}"/>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3F0C909-006A-44B6-A953-DF1E48D2C21C}"/>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4" name="Footer Placeholder 3">
            <a:extLst>
              <a:ext uri="{FF2B5EF4-FFF2-40B4-BE49-F238E27FC236}">
                <a16:creationId xmlns:a16="http://schemas.microsoft.com/office/drawing/2014/main" id="{68E10599-4924-4703-9379-A730DFDDFC1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C7F1F8E5-4E6B-405A-AC7E-70D7635D9FD3}"/>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252124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20883-1B04-4733-9482-D50F91923344}"/>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3" name="Footer Placeholder 2">
            <a:extLst>
              <a:ext uri="{FF2B5EF4-FFF2-40B4-BE49-F238E27FC236}">
                <a16:creationId xmlns:a16="http://schemas.microsoft.com/office/drawing/2014/main" id="{7263D944-ABFD-4095-975A-8805BE6E6ADB}"/>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B10EDAA-56E6-4291-8095-038497B44026}"/>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93223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B848-F10B-436E-B090-1B7CBB7D0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3D210DBB-0750-4CAB-8F23-0326A18B70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BCCBD42-04E8-4807-92F6-4509438AB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652A5-07AB-46C2-AEB8-6362A34BBB63}"/>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6" name="Footer Placeholder 5">
            <a:extLst>
              <a:ext uri="{FF2B5EF4-FFF2-40B4-BE49-F238E27FC236}">
                <a16:creationId xmlns:a16="http://schemas.microsoft.com/office/drawing/2014/main" id="{23A890F8-9176-4E4A-8976-62ACB9836E0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B2F89F0-0CD9-4D06-A7BA-1AA33FBC0BEE}"/>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3150905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EB9D-081A-4663-AE02-70B723C19E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9F1E12B3-9F34-40C1-AC9A-1995210FE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119A76E-E99D-47F2-A15B-4371120FC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4325B-DCEF-4385-8466-F867C110E264}"/>
              </a:ext>
            </a:extLst>
          </p:cNvPr>
          <p:cNvSpPr>
            <a:spLocks noGrp="1"/>
          </p:cNvSpPr>
          <p:nvPr>
            <p:ph type="dt" sz="half" idx="10"/>
          </p:nvPr>
        </p:nvSpPr>
        <p:spPr/>
        <p:txBody>
          <a:bodyPr/>
          <a:lstStyle/>
          <a:p>
            <a:fld id="{553131B4-6982-4B3F-878F-914EDC51A415}" type="datetimeFigureOut">
              <a:rPr lang="en-NZ" smtClean="0"/>
              <a:t>27/07/2021</a:t>
            </a:fld>
            <a:endParaRPr lang="en-NZ"/>
          </a:p>
        </p:txBody>
      </p:sp>
      <p:sp>
        <p:nvSpPr>
          <p:cNvPr id="6" name="Footer Placeholder 5">
            <a:extLst>
              <a:ext uri="{FF2B5EF4-FFF2-40B4-BE49-F238E27FC236}">
                <a16:creationId xmlns:a16="http://schemas.microsoft.com/office/drawing/2014/main" id="{FDE63AC8-F08E-4B7D-A0D0-5850233B561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12BE590-4437-4F22-BB1E-E7FCC35F737C}"/>
              </a:ext>
            </a:extLst>
          </p:cNvPr>
          <p:cNvSpPr>
            <a:spLocks noGrp="1"/>
          </p:cNvSpPr>
          <p:nvPr>
            <p:ph type="sldNum" sz="quarter" idx="12"/>
          </p:nvPr>
        </p:nvSpPr>
        <p:spPr/>
        <p:txBody>
          <a:bodyPr/>
          <a:lstStyle/>
          <a:p>
            <a:fld id="{4C405EBD-87C4-42EB-A621-48153365B121}" type="slidenum">
              <a:rPr lang="en-NZ" smtClean="0"/>
              <a:t>‹#›</a:t>
            </a:fld>
            <a:endParaRPr lang="en-NZ"/>
          </a:p>
        </p:txBody>
      </p:sp>
    </p:spTree>
    <p:extLst>
      <p:ext uri="{BB962C8B-B14F-4D97-AF65-F5344CB8AC3E}">
        <p14:creationId xmlns:p14="http://schemas.microsoft.com/office/powerpoint/2010/main" val="146416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A27FB-CF3C-422E-8EC7-41E0B08EE2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C39B450-2B17-4F83-9E24-2A731031DC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0C66DF2-58B7-4D5A-A429-7D61739D7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131B4-6982-4B3F-878F-914EDC51A415}" type="datetimeFigureOut">
              <a:rPr lang="en-NZ" smtClean="0"/>
              <a:t>27/07/2021</a:t>
            </a:fld>
            <a:endParaRPr lang="en-NZ"/>
          </a:p>
        </p:txBody>
      </p:sp>
      <p:sp>
        <p:nvSpPr>
          <p:cNvPr id="5" name="Footer Placeholder 4">
            <a:extLst>
              <a:ext uri="{FF2B5EF4-FFF2-40B4-BE49-F238E27FC236}">
                <a16:creationId xmlns:a16="http://schemas.microsoft.com/office/drawing/2014/main" id="{25BF498A-B15C-416D-826F-206D08A02B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94222548-21E0-4FB9-AD9D-1EF17D08F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05EBD-87C4-42EB-A621-48153365B121}" type="slidenum">
              <a:rPr lang="en-NZ" smtClean="0"/>
              <a:t>‹#›</a:t>
            </a:fld>
            <a:endParaRPr lang="en-NZ"/>
          </a:p>
        </p:txBody>
      </p:sp>
    </p:spTree>
    <p:extLst>
      <p:ext uri="{BB962C8B-B14F-4D97-AF65-F5344CB8AC3E}">
        <p14:creationId xmlns:p14="http://schemas.microsoft.com/office/powerpoint/2010/main" val="530637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7/27/2021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3152798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1.1"/><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hyperlink" Target="https://www.rawpixel.com/image/380149/free-photo-image-business-help-achievem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Heart_shaped_book_pages.jpg"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puzzle pieces">
            <a:extLst>
              <a:ext uri="{FF2B5EF4-FFF2-40B4-BE49-F238E27FC236}">
                <a16:creationId xmlns:a16="http://schemas.microsoft.com/office/drawing/2014/main" id="{C3A2B43A-EFD2-4524-A03E-D2B66CDBD85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4446" b="1"/>
          <a:stretch/>
        </p:blipFill>
        <p:spPr>
          <a:xfrm>
            <a:off x="0" y="10"/>
            <a:ext cx="12191980" cy="6857990"/>
          </a:xfrm>
          <a:prstGeom prst="rect">
            <a:avLst/>
          </a:prstGeom>
          <a:solidFill>
            <a:schemeClr val="tx1"/>
          </a:solidFill>
          <a:ln>
            <a:solidFill>
              <a:schemeClr val="accent1">
                <a:shade val="50000"/>
              </a:schemeClr>
            </a:solidFill>
          </a:ln>
        </p:spPr>
      </p:pic>
      <p:sp>
        <p:nvSpPr>
          <p:cNvPr id="3" name="Subtitle 2">
            <a:extLst>
              <a:ext uri="{FF2B5EF4-FFF2-40B4-BE49-F238E27FC236}">
                <a16:creationId xmlns:a16="http://schemas.microsoft.com/office/drawing/2014/main" id="{C48749B7-FB66-4FB3-A8DB-166E81A2C5F5}"/>
              </a:ext>
            </a:extLst>
          </p:cNvPr>
          <p:cNvSpPr>
            <a:spLocks noGrp="1"/>
          </p:cNvSpPr>
          <p:nvPr>
            <p:ph type="subTitle" idx="1"/>
          </p:nvPr>
        </p:nvSpPr>
        <p:spPr>
          <a:xfrm>
            <a:off x="1523990" y="4460394"/>
            <a:ext cx="9144000" cy="1655762"/>
          </a:xfrm>
        </p:spPr>
        <p:txBody>
          <a:bodyPr anchor="t">
            <a:normAutofit fontScale="70000" lnSpcReduction="20000"/>
          </a:bodyPr>
          <a:lstStyle/>
          <a:p>
            <a:r>
              <a:rPr lang="en-US" sz="3900" dirty="0">
                <a:solidFill>
                  <a:schemeClr val="bg1"/>
                </a:solidFill>
                <a:latin typeface="Book Antiqua" panose="02040602050305030304" pitchFamily="18" charset="0"/>
              </a:rPr>
              <a:t>Catherine Vingerhoets</a:t>
            </a:r>
          </a:p>
          <a:p>
            <a:r>
              <a:rPr lang="en-US" dirty="0">
                <a:solidFill>
                  <a:schemeClr val="bg1"/>
                </a:solidFill>
                <a:latin typeface="Book Antiqua" panose="02040602050305030304" pitchFamily="18" charset="0"/>
              </a:rPr>
              <a:t>Physiotherapist &amp; PhD candidate</a:t>
            </a:r>
          </a:p>
          <a:p>
            <a:r>
              <a:rPr lang="en-US" dirty="0">
                <a:solidFill>
                  <a:schemeClr val="bg1"/>
                </a:solidFill>
                <a:latin typeface="Book Antiqua" panose="02040602050305030304" pitchFamily="18" charset="0"/>
              </a:rPr>
              <a:t>Rehabilitation Teaching and Research Unit</a:t>
            </a:r>
          </a:p>
          <a:p>
            <a:r>
              <a:rPr lang="en-US" dirty="0">
                <a:solidFill>
                  <a:schemeClr val="bg1"/>
                </a:solidFill>
                <a:latin typeface="Book Antiqua" panose="02040602050305030304" pitchFamily="18" charset="0"/>
              </a:rPr>
              <a:t>Department of Medicine</a:t>
            </a:r>
          </a:p>
          <a:p>
            <a:r>
              <a:rPr lang="en-US" dirty="0">
                <a:solidFill>
                  <a:schemeClr val="bg1"/>
                </a:solidFill>
                <a:latin typeface="Book Antiqua" panose="02040602050305030304" pitchFamily="18" charset="0"/>
              </a:rPr>
              <a:t>University of Otago</a:t>
            </a:r>
          </a:p>
          <a:p>
            <a:endParaRPr lang="en-NZ" dirty="0"/>
          </a:p>
        </p:txBody>
      </p:sp>
      <p:pic>
        <p:nvPicPr>
          <p:cNvPr id="14" name="Picture 13" descr="Logo&#10;&#10;Description automatically generated">
            <a:extLst>
              <a:ext uri="{FF2B5EF4-FFF2-40B4-BE49-F238E27FC236}">
                <a16:creationId xmlns:a16="http://schemas.microsoft.com/office/drawing/2014/main" id="{D08657CE-125D-49CA-B29B-066B1B8CE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705" y="5171886"/>
            <a:ext cx="918266" cy="1522602"/>
          </a:xfrm>
          <a:prstGeom prst="rect">
            <a:avLst/>
          </a:prstGeom>
        </p:spPr>
      </p:pic>
      <p:sp>
        <p:nvSpPr>
          <p:cNvPr id="5" name="Rectangle 4">
            <a:extLst>
              <a:ext uri="{FF2B5EF4-FFF2-40B4-BE49-F238E27FC236}">
                <a16:creationId xmlns:a16="http://schemas.microsoft.com/office/drawing/2014/main" id="{F388DDC4-DBD8-4F03-9B5C-583D38D3F4C1}"/>
              </a:ext>
            </a:extLst>
          </p:cNvPr>
          <p:cNvSpPr/>
          <p:nvPr/>
        </p:nvSpPr>
        <p:spPr>
          <a:xfrm>
            <a:off x="1589947" y="404754"/>
            <a:ext cx="9410700" cy="3313797"/>
          </a:xfrm>
          <a:custGeom>
            <a:avLst/>
            <a:gdLst>
              <a:gd name="connsiteX0" fmla="*/ 0 w 9410700"/>
              <a:gd name="connsiteY0" fmla="*/ 0 h 3313797"/>
              <a:gd name="connsiteX1" fmla="*/ 766300 w 9410700"/>
              <a:gd name="connsiteY1" fmla="*/ 0 h 3313797"/>
              <a:gd name="connsiteX2" fmla="*/ 1156172 w 9410700"/>
              <a:gd name="connsiteY2" fmla="*/ 0 h 3313797"/>
              <a:gd name="connsiteX3" fmla="*/ 2016579 w 9410700"/>
              <a:gd name="connsiteY3" fmla="*/ 0 h 3313797"/>
              <a:gd name="connsiteX4" fmla="*/ 2688771 w 9410700"/>
              <a:gd name="connsiteY4" fmla="*/ 0 h 3313797"/>
              <a:gd name="connsiteX5" fmla="*/ 3078643 w 9410700"/>
              <a:gd name="connsiteY5" fmla="*/ 0 h 3313797"/>
              <a:gd name="connsiteX6" fmla="*/ 3750836 w 9410700"/>
              <a:gd name="connsiteY6" fmla="*/ 0 h 3313797"/>
              <a:gd name="connsiteX7" fmla="*/ 4611243 w 9410700"/>
              <a:gd name="connsiteY7" fmla="*/ 0 h 3313797"/>
              <a:gd name="connsiteX8" fmla="*/ 5189329 w 9410700"/>
              <a:gd name="connsiteY8" fmla="*/ 0 h 3313797"/>
              <a:gd name="connsiteX9" fmla="*/ 5767415 w 9410700"/>
              <a:gd name="connsiteY9" fmla="*/ 0 h 3313797"/>
              <a:gd name="connsiteX10" fmla="*/ 6439608 w 9410700"/>
              <a:gd name="connsiteY10" fmla="*/ 0 h 3313797"/>
              <a:gd name="connsiteX11" fmla="*/ 7205907 w 9410700"/>
              <a:gd name="connsiteY11" fmla="*/ 0 h 3313797"/>
              <a:gd name="connsiteX12" fmla="*/ 7972207 w 9410700"/>
              <a:gd name="connsiteY12" fmla="*/ 0 h 3313797"/>
              <a:gd name="connsiteX13" fmla="*/ 8738507 w 9410700"/>
              <a:gd name="connsiteY13" fmla="*/ 0 h 3313797"/>
              <a:gd name="connsiteX14" fmla="*/ 9410700 w 9410700"/>
              <a:gd name="connsiteY14" fmla="*/ 0 h 3313797"/>
              <a:gd name="connsiteX15" fmla="*/ 9410700 w 9410700"/>
              <a:gd name="connsiteY15" fmla="*/ 662759 h 3313797"/>
              <a:gd name="connsiteX16" fmla="*/ 9410700 w 9410700"/>
              <a:gd name="connsiteY16" fmla="*/ 1325519 h 3313797"/>
              <a:gd name="connsiteX17" fmla="*/ 9410700 w 9410700"/>
              <a:gd name="connsiteY17" fmla="*/ 2021416 h 3313797"/>
              <a:gd name="connsiteX18" fmla="*/ 9410700 w 9410700"/>
              <a:gd name="connsiteY18" fmla="*/ 3313797 h 3313797"/>
              <a:gd name="connsiteX19" fmla="*/ 8644400 w 9410700"/>
              <a:gd name="connsiteY19" fmla="*/ 3313797 h 3313797"/>
              <a:gd name="connsiteX20" fmla="*/ 8066314 w 9410700"/>
              <a:gd name="connsiteY20" fmla="*/ 3313797 h 3313797"/>
              <a:gd name="connsiteX21" fmla="*/ 7488228 w 9410700"/>
              <a:gd name="connsiteY21" fmla="*/ 3313797 h 3313797"/>
              <a:gd name="connsiteX22" fmla="*/ 6910143 w 9410700"/>
              <a:gd name="connsiteY22" fmla="*/ 3313797 h 3313797"/>
              <a:gd name="connsiteX23" fmla="*/ 6332057 w 9410700"/>
              <a:gd name="connsiteY23" fmla="*/ 3313797 h 3313797"/>
              <a:gd name="connsiteX24" fmla="*/ 5565757 w 9410700"/>
              <a:gd name="connsiteY24" fmla="*/ 3313797 h 3313797"/>
              <a:gd name="connsiteX25" fmla="*/ 4893564 w 9410700"/>
              <a:gd name="connsiteY25" fmla="*/ 3313797 h 3313797"/>
              <a:gd name="connsiteX26" fmla="*/ 4503692 w 9410700"/>
              <a:gd name="connsiteY26" fmla="*/ 3313797 h 3313797"/>
              <a:gd name="connsiteX27" fmla="*/ 3925606 w 9410700"/>
              <a:gd name="connsiteY27" fmla="*/ 3313797 h 3313797"/>
              <a:gd name="connsiteX28" fmla="*/ 3159306 w 9410700"/>
              <a:gd name="connsiteY28" fmla="*/ 3313797 h 3313797"/>
              <a:gd name="connsiteX29" fmla="*/ 2675328 w 9410700"/>
              <a:gd name="connsiteY29" fmla="*/ 3313797 h 3313797"/>
              <a:gd name="connsiteX30" fmla="*/ 1814921 w 9410700"/>
              <a:gd name="connsiteY30" fmla="*/ 3313797 h 3313797"/>
              <a:gd name="connsiteX31" fmla="*/ 954514 w 9410700"/>
              <a:gd name="connsiteY31" fmla="*/ 3313797 h 3313797"/>
              <a:gd name="connsiteX32" fmla="*/ 0 w 9410700"/>
              <a:gd name="connsiteY32" fmla="*/ 3313797 h 3313797"/>
              <a:gd name="connsiteX33" fmla="*/ 0 w 9410700"/>
              <a:gd name="connsiteY33" fmla="*/ 2584762 h 3313797"/>
              <a:gd name="connsiteX34" fmla="*/ 0 w 9410700"/>
              <a:gd name="connsiteY34" fmla="*/ 1922002 h 3313797"/>
              <a:gd name="connsiteX35" fmla="*/ 0 w 9410700"/>
              <a:gd name="connsiteY35" fmla="*/ 1325519 h 3313797"/>
              <a:gd name="connsiteX36" fmla="*/ 0 w 9410700"/>
              <a:gd name="connsiteY36" fmla="*/ 729035 h 3313797"/>
              <a:gd name="connsiteX37" fmla="*/ 0 w 9410700"/>
              <a:gd name="connsiteY37" fmla="*/ 0 h 331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10700" h="3313797" fill="none" extrusionOk="0">
                <a:moveTo>
                  <a:pt x="0" y="0"/>
                </a:moveTo>
                <a:cubicBezTo>
                  <a:pt x="198235" y="-31315"/>
                  <a:pt x="438363" y="26458"/>
                  <a:pt x="766300" y="0"/>
                </a:cubicBezTo>
                <a:cubicBezTo>
                  <a:pt x="1094237" y="-26458"/>
                  <a:pt x="1070730" y="16835"/>
                  <a:pt x="1156172" y="0"/>
                </a:cubicBezTo>
                <a:cubicBezTo>
                  <a:pt x="1241614" y="-16835"/>
                  <a:pt x="1609764" y="-37290"/>
                  <a:pt x="2016579" y="0"/>
                </a:cubicBezTo>
                <a:cubicBezTo>
                  <a:pt x="2423394" y="37290"/>
                  <a:pt x="2536051" y="-7070"/>
                  <a:pt x="2688771" y="0"/>
                </a:cubicBezTo>
                <a:cubicBezTo>
                  <a:pt x="2841491" y="7070"/>
                  <a:pt x="2900559" y="12437"/>
                  <a:pt x="3078643" y="0"/>
                </a:cubicBezTo>
                <a:cubicBezTo>
                  <a:pt x="3256727" y="-12437"/>
                  <a:pt x="3529540" y="31336"/>
                  <a:pt x="3750836" y="0"/>
                </a:cubicBezTo>
                <a:cubicBezTo>
                  <a:pt x="3972132" y="-31336"/>
                  <a:pt x="4338106" y="-16051"/>
                  <a:pt x="4611243" y="0"/>
                </a:cubicBezTo>
                <a:cubicBezTo>
                  <a:pt x="4884380" y="16051"/>
                  <a:pt x="4918037" y="5815"/>
                  <a:pt x="5189329" y="0"/>
                </a:cubicBezTo>
                <a:cubicBezTo>
                  <a:pt x="5460621" y="-5815"/>
                  <a:pt x="5580082" y="-11851"/>
                  <a:pt x="5767415" y="0"/>
                </a:cubicBezTo>
                <a:cubicBezTo>
                  <a:pt x="5954748" y="11851"/>
                  <a:pt x="6148125" y="-11312"/>
                  <a:pt x="6439608" y="0"/>
                </a:cubicBezTo>
                <a:cubicBezTo>
                  <a:pt x="6731091" y="11312"/>
                  <a:pt x="7005100" y="17543"/>
                  <a:pt x="7205907" y="0"/>
                </a:cubicBezTo>
                <a:cubicBezTo>
                  <a:pt x="7406714" y="-17543"/>
                  <a:pt x="7733576" y="34118"/>
                  <a:pt x="7972207" y="0"/>
                </a:cubicBezTo>
                <a:cubicBezTo>
                  <a:pt x="8210838" y="-34118"/>
                  <a:pt x="8572436" y="32512"/>
                  <a:pt x="8738507" y="0"/>
                </a:cubicBezTo>
                <a:cubicBezTo>
                  <a:pt x="8904578" y="-32512"/>
                  <a:pt x="9231111" y="12395"/>
                  <a:pt x="9410700" y="0"/>
                </a:cubicBezTo>
                <a:cubicBezTo>
                  <a:pt x="9395834" y="278062"/>
                  <a:pt x="9421695" y="501035"/>
                  <a:pt x="9410700" y="662759"/>
                </a:cubicBezTo>
                <a:cubicBezTo>
                  <a:pt x="9399705" y="824483"/>
                  <a:pt x="9384001" y="1118816"/>
                  <a:pt x="9410700" y="1325519"/>
                </a:cubicBezTo>
                <a:cubicBezTo>
                  <a:pt x="9437399" y="1532222"/>
                  <a:pt x="9381571" y="1746871"/>
                  <a:pt x="9410700" y="2021416"/>
                </a:cubicBezTo>
                <a:cubicBezTo>
                  <a:pt x="9439829" y="2295961"/>
                  <a:pt x="9452562" y="2819921"/>
                  <a:pt x="9410700" y="3313797"/>
                </a:cubicBezTo>
                <a:cubicBezTo>
                  <a:pt x="9165433" y="3313475"/>
                  <a:pt x="9002699" y="3287880"/>
                  <a:pt x="8644400" y="3313797"/>
                </a:cubicBezTo>
                <a:cubicBezTo>
                  <a:pt x="8286101" y="3339714"/>
                  <a:pt x="8281447" y="3310342"/>
                  <a:pt x="8066314" y="3313797"/>
                </a:cubicBezTo>
                <a:cubicBezTo>
                  <a:pt x="7851181" y="3317252"/>
                  <a:pt x="7646185" y="3328590"/>
                  <a:pt x="7488228" y="3313797"/>
                </a:cubicBezTo>
                <a:cubicBezTo>
                  <a:pt x="7330271" y="3299004"/>
                  <a:pt x="7123247" y="3336869"/>
                  <a:pt x="6910143" y="3313797"/>
                </a:cubicBezTo>
                <a:cubicBezTo>
                  <a:pt x="6697040" y="3290725"/>
                  <a:pt x="6555512" y="3334990"/>
                  <a:pt x="6332057" y="3313797"/>
                </a:cubicBezTo>
                <a:cubicBezTo>
                  <a:pt x="6108602" y="3292604"/>
                  <a:pt x="5893499" y="3307368"/>
                  <a:pt x="5565757" y="3313797"/>
                </a:cubicBezTo>
                <a:cubicBezTo>
                  <a:pt x="5238015" y="3320226"/>
                  <a:pt x="5187539" y="3304794"/>
                  <a:pt x="4893564" y="3313797"/>
                </a:cubicBezTo>
                <a:cubicBezTo>
                  <a:pt x="4599589" y="3322800"/>
                  <a:pt x="4656199" y="3294881"/>
                  <a:pt x="4503692" y="3313797"/>
                </a:cubicBezTo>
                <a:cubicBezTo>
                  <a:pt x="4351185" y="3332713"/>
                  <a:pt x="4062850" y="3292947"/>
                  <a:pt x="3925606" y="3313797"/>
                </a:cubicBezTo>
                <a:cubicBezTo>
                  <a:pt x="3788362" y="3334647"/>
                  <a:pt x="3387842" y="3310652"/>
                  <a:pt x="3159306" y="3313797"/>
                </a:cubicBezTo>
                <a:cubicBezTo>
                  <a:pt x="2930770" y="3316942"/>
                  <a:pt x="2787214" y="3322891"/>
                  <a:pt x="2675328" y="3313797"/>
                </a:cubicBezTo>
                <a:cubicBezTo>
                  <a:pt x="2563442" y="3304703"/>
                  <a:pt x="2174073" y="3301538"/>
                  <a:pt x="1814921" y="3313797"/>
                </a:cubicBezTo>
                <a:cubicBezTo>
                  <a:pt x="1455769" y="3326056"/>
                  <a:pt x="1294937" y="3337025"/>
                  <a:pt x="954514" y="3313797"/>
                </a:cubicBezTo>
                <a:cubicBezTo>
                  <a:pt x="614091" y="3290569"/>
                  <a:pt x="274638" y="3298736"/>
                  <a:pt x="0" y="3313797"/>
                </a:cubicBezTo>
                <a:cubicBezTo>
                  <a:pt x="20591" y="3102701"/>
                  <a:pt x="10028" y="2762410"/>
                  <a:pt x="0" y="2584762"/>
                </a:cubicBezTo>
                <a:cubicBezTo>
                  <a:pt x="-10028" y="2407115"/>
                  <a:pt x="-22754" y="2213557"/>
                  <a:pt x="0" y="1922002"/>
                </a:cubicBezTo>
                <a:cubicBezTo>
                  <a:pt x="22754" y="1630447"/>
                  <a:pt x="-6848" y="1622395"/>
                  <a:pt x="0" y="1325519"/>
                </a:cubicBezTo>
                <a:cubicBezTo>
                  <a:pt x="6848" y="1028643"/>
                  <a:pt x="29518" y="850197"/>
                  <a:pt x="0" y="729035"/>
                </a:cubicBezTo>
                <a:cubicBezTo>
                  <a:pt x="-29518" y="607873"/>
                  <a:pt x="6382" y="336017"/>
                  <a:pt x="0" y="0"/>
                </a:cubicBezTo>
                <a:close/>
              </a:path>
              <a:path w="9410700" h="3313797" stroke="0" extrusionOk="0">
                <a:moveTo>
                  <a:pt x="0" y="0"/>
                </a:moveTo>
                <a:cubicBezTo>
                  <a:pt x="231863" y="-19323"/>
                  <a:pt x="389584" y="18267"/>
                  <a:pt x="578086" y="0"/>
                </a:cubicBezTo>
                <a:cubicBezTo>
                  <a:pt x="766588" y="-18267"/>
                  <a:pt x="838053" y="17642"/>
                  <a:pt x="967958" y="0"/>
                </a:cubicBezTo>
                <a:cubicBezTo>
                  <a:pt x="1097863" y="-17642"/>
                  <a:pt x="1443579" y="9501"/>
                  <a:pt x="1828365" y="0"/>
                </a:cubicBezTo>
                <a:cubicBezTo>
                  <a:pt x="2213151" y="-9501"/>
                  <a:pt x="2175842" y="24145"/>
                  <a:pt x="2406450" y="0"/>
                </a:cubicBezTo>
                <a:cubicBezTo>
                  <a:pt x="2637059" y="-24145"/>
                  <a:pt x="2762588" y="10630"/>
                  <a:pt x="2984536" y="0"/>
                </a:cubicBezTo>
                <a:cubicBezTo>
                  <a:pt x="3206484" y="-10630"/>
                  <a:pt x="3567947" y="-22647"/>
                  <a:pt x="3844943" y="0"/>
                </a:cubicBezTo>
                <a:cubicBezTo>
                  <a:pt x="4121939" y="22647"/>
                  <a:pt x="4173302" y="23440"/>
                  <a:pt x="4328922" y="0"/>
                </a:cubicBezTo>
                <a:cubicBezTo>
                  <a:pt x="4484542" y="-23440"/>
                  <a:pt x="4943057" y="-20412"/>
                  <a:pt x="5189329" y="0"/>
                </a:cubicBezTo>
                <a:cubicBezTo>
                  <a:pt x="5435601" y="20412"/>
                  <a:pt x="5769760" y="37775"/>
                  <a:pt x="6049736" y="0"/>
                </a:cubicBezTo>
                <a:cubicBezTo>
                  <a:pt x="6329712" y="-37775"/>
                  <a:pt x="6434006" y="-4866"/>
                  <a:pt x="6721929" y="0"/>
                </a:cubicBezTo>
                <a:cubicBezTo>
                  <a:pt x="7009852" y="4866"/>
                  <a:pt x="7198075" y="-28667"/>
                  <a:pt x="7582335" y="0"/>
                </a:cubicBezTo>
                <a:cubicBezTo>
                  <a:pt x="7966595" y="28667"/>
                  <a:pt x="7886775" y="18200"/>
                  <a:pt x="8160421" y="0"/>
                </a:cubicBezTo>
                <a:cubicBezTo>
                  <a:pt x="8434067" y="-18200"/>
                  <a:pt x="8557300" y="-5863"/>
                  <a:pt x="8738507" y="0"/>
                </a:cubicBezTo>
                <a:cubicBezTo>
                  <a:pt x="8919714" y="5863"/>
                  <a:pt x="9091005" y="23261"/>
                  <a:pt x="9410700" y="0"/>
                </a:cubicBezTo>
                <a:cubicBezTo>
                  <a:pt x="9381880" y="240579"/>
                  <a:pt x="9441765" y="403808"/>
                  <a:pt x="9410700" y="629621"/>
                </a:cubicBezTo>
                <a:cubicBezTo>
                  <a:pt x="9379635" y="855434"/>
                  <a:pt x="9416763" y="1138282"/>
                  <a:pt x="9410700" y="1292381"/>
                </a:cubicBezTo>
                <a:cubicBezTo>
                  <a:pt x="9404637" y="1446480"/>
                  <a:pt x="9415327" y="1671377"/>
                  <a:pt x="9410700" y="1988278"/>
                </a:cubicBezTo>
                <a:cubicBezTo>
                  <a:pt x="9406073" y="2305179"/>
                  <a:pt x="9403589" y="2535894"/>
                  <a:pt x="9410700" y="2684176"/>
                </a:cubicBezTo>
                <a:cubicBezTo>
                  <a:pt x="9417811" y="2832458"/>
                  <a:pt x="9441570" y="3134850"/>
                  <a:pt x="9410700" y="3313797"/>
                </a:cubicBezTo>
                <a:cubicBezTo>
                  <a:pt x="9241172" y="3296907"/>
                  <a:pt x="9135392" y="3297184"/>
                  <a:pt x="9020828" y="3313797"/>
                </a:cubicBezTo>
                <a:cubicBezTo>
                  <a:pt x="8906264" y="3330410"/>
                  <a:pt x="8561649" y="3353935"/>
                  <a:pt x="8160421" y="3313797"/>
                </a:cubicBezTo>
                <a:cubicBezTo>
                  <a:pt x="7759193" y="3273659"/>
                  <a:pt x="7783048" y="3310563"/>
                  <a:pt x="7488228" y="3313797"/>
                </a:cubicBezTo>
                <a:cubicBezTo>
                  <a:pt x="7193408" y="3317031"/>
                  <a:pt x="7114340" y="3330414"/>
                  <a:pt x="7004250" y="3313797"/>
                </a:cubicBezTo>
                <a:cubicBezTo>
                  <a:pt x="6894160" y="3297180"/>
                  <a:pt x="6608143" y="3285991"/>
                  <a:pt x="6332057" y="3313797"/>
                </a:cubicBezTo>
                <a:cubicBezTo>
                  <a:pt x="6055971" y="3341603"/>
                  <a:pt x="6063731" y="3322070"/>
                  <a:pt x="5942185" y="3313797"/>
                </a:cubicBezTo>
                <a:cubicBezTo>
                  <a:pt x="5820639" y="3305524"/>
                  <a:pt x="5679425" y="3309295"/>
                  <a:pt x="5552313" y="3313797"/>
                </a:cubicBezTo>
                <a:cubicBezTo>
                  <a:pt x="5425201" y="3318299"/>
                  <a:pt x="5136292" y="3312391"/>
                  <a:pt x="4880120" y="3313797"/>
                </a:cubicBezTo>
                <a:cubicBezTo>
                  <a:pt x="4623948" y="3315203"/>
                  <a:pt x="4560523" y="3299193"/>
                  <a:pt x="4396141" y="3313797"/>
                </a:cubicBezTo>
                <a:cubicBezTo>
                  <a:pt x="4231759" y="3328401"/>
                  <a:pt x="4002029" y="3306969"/>
                  <a:pt x="3629841" y="3313797"/>
                </a:cubicBezTo>
                <a:cubicBezTo>
                  <a:pt x="3257653" y="3320625"/>
                  <a:pt x="3375848" y="3313416"/>
                  <a:pt x="3145863" y="3313797"/>
                </a:cubicBezTo>
                <a:cubicBezTo>
                  <a:pt x="2915878" y="3314178"/>
                  <a:pt x="2693462" y="3330286"/>
                  <a:pt x="2379563" y="3313797"/>
                </a:cubicBezTo>
                <a:cubicBezTo>
                  <a:pt x="2065664" y="3297308"/>
                  <a:pt x="2152287" y="3307689"/>
                  <a:pt x="1989691" y="3313797"/>
                </a:cubicBezTo>
                <a:cubicBezTo>
                  <a:pt x="1827095" y="3319905"/>
                  <a:pt x="1382599" y="3344413"/>
                  <a:pt x="1223391" y="3313797"/>
                </a:cubicBezTo>
                <a:cubicBezTo>
                  <a:pt x="1064183" y="3283181"/>
                  <a:pt x="978010" y="3325349"/>
                  <a:pt x="739412" y="3313797"/>
                </a:cubicBezTo>
                <a:cubicBezTo>
                  <a:pt x="500814" y="3302245"/>
                  <a:pt x="157810" y="3311241"/>
                  <a:pt x="0" y="3313797"/>
                </a:cubicBezTo>
                <a:cubicBezTo>
                  <a:pt x="8031" y="3039466"/>
                  <a:pt x="-11133" y="2867815"/>
                  <a:pt x="0" y="2717314"/>
                </a:cubicBezTo>
                <a:cubicBezTo>
                  <a:pt x="11133" y="2566813"/>
                  <a:pt x="-7033" y="2284167"/>
                  <a:pt x="0" y="1988278"/>
                </a:cubicBezTo>
                <a:cubicBezTo>
                  <a:pt x="7033" y="1692389"/>
                  <a:pt x="19644" y="1648522"/>
                  <a:pt x="0" y="1391795"/>
                </a:cubicBezTo>
                <a:cubicBezTo>
                  <a:pt x="-19644" y="1135068"/>
                  <a:pt x="10914" y="974389"/>
                  <a:pt x="0" y="828449"/>
                </a:cubicBezTo>
                <a:cubicBezTo>
                  <a:pt x="-10914" y="682509"/>
                  <a:pt x="-9561" y="310879"/>
                  <a:pt x="0" y="0"/>
                </a:cubicBezTo>
                <a:close/>
              </a:path>
            </a:pathLst>
          </a:custGeom>
          <a:solidFill>
            <a:schemeClr val="bg1">
              <a:alpha val="94000"/>
            </a:schemeClr>
          </a:solidFill>
          <a:ln w="38100">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EA14006B-D08C-467B-8DDF-1D04FFB1BA48}"/>
              </a:ext>
            </a:extLst>
          </p:cNvPr>
          <p:cNvSpPr>
            <a:spLocks noGrp="1"/>
          </p:cNvSpPr>
          <p:nvPr>
            <p:ph type="ctrTitle"/>
          </p:nvPr>
        </p:nvSpPr>
        <p:spPr>
          <a:xfrm>
            <a:off x="1723297" y="404754"/>
            <a:ext cx="9144000" cy="3313797"/>
          </a:xfrm>
        </p:spPr>
        <p:txBody>
          <a:bodyPr anchor="b">
            <a:normAutofit fontScale="90000"/>
          </a:bodyPr>
          <a:lstStyle/>
          <a:p>
            <a:r>
              <a:rPr lang="en-US" dirty="0">
                <a:solidFill>
                  <a:srgbClr val="002060"/>
                </a:solidFill>
                <a:latin typeface="Britannic Bold" panose="020B0903060703020204" pitchFamily="34" charset="0"/>
              </a:rPr>
              <a:t>Getting to know our patients </a:t>
            </a:r>
            <a:br>
              <a:rPr lang="en-US" dirty="0">
                <a:solidFill>
                  <a:srgbClr val="002060"/>
                </a:solidFill>
                <a:latin typeface="Britannic Bold" panose="020B0903060703020204" pitchFamily="34" charset="0"/>
              </a:rPr>
            </a:br>
            <a:r>
              <a:rPr lang="en-US" dirty="0">
                <a:solidFill>
                  <a:srgbClr val="002060"/>
                </a:solidFill>
                <a:latin typeface="Britannic Bold" panose="020B0903060703020204" pitchFamily="34" charset="0"/>
              </a:rPr>
              <a:t>and what matters: </a:t>
            </a:r>
            <a:br>
              <a:rPr lang="en-US" dirty="0">
                <a:solidFill>
                  <a:srgbClr val="002060"/>
                </a:solidFill>
                <a:latin typeface="Britannic Bold" panose="020B0903060703020204" pitchFamily="34" charset="0"/>
              </a:rPr>
            </a:br>
            <a:r>
              <a:rPr lang="en-US" sz="4400" dirty="0">
                <a:solidFill>
                  <a:srgbClr val="002060"/>
                </a:solidFill>
                <a:latin typeface="Britannic Bold" panose="020B0903060703020204" pitchFamily="34" charset="0"/>
              </a:rPr>
              <a:t>How clinicians elicit patient values, preferences, and circumstances in rehabilitation</a:t>
            </a:r>
            <a:endParaRPr lang="en-NZ" sz="4400" dirty="0">
              <a:solidFill>
                <a:srgbClr val="002060"/>
              </a:solidFill>
              <a:latin typeface="Britannic Bold" panose="020B0903060703020204" pitchFamily="34" charset="0"/>
            </a:endParaRPr>
          </a:p>
        </p:txBody>
      </p:sp>
    </p:spTree>
    <p:extLst>
      <p:ext uri="{BB962C8B-B14F-4D97-AF65-F5344CB8AC3E}">
        <p14:creationId xmlns:p14="http://schemas.microsoft.com/office/powerpoint/2010/main" val="86293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458787" y="224365"/>
            <a:ext cx="11274425" cy="932547"/>
          </a:xfrm>
        </p:spPr>
        <p:txBody>
          <a:bodyPr>
            <a:normAutofit fontScale="90000"/>
          </a:bodyPr>
          <a:lstStyle/>
          <a:p>
            <a:pPr algn="ctr"/>
            <a:r>
              <a:rPr lang="en-NZ" dirty="0">
                <a:solidFill>
                  <a:srgbClr val="002060"/>
                </a:solidFill>
                <a:latin typeface="Britannic Bold" panose="020B0903060703020204" pitchFamily="34" charset="0"/>
              </a:rPr>
              <a:t>Sharing of values, preferences, and circumstances (communication)</a:t>
            </a:r>
            <a:endParaRPr lang="en-US" dirty="0">
              <a:solidFill>
                <a:srgbClr val="002060"/>
              </a:solidFill>
              <a:latin typeface="Britannic Bold" panose="020B0903060703020204" pitchFamily="34" charset="0"/>
            </a:endParaRPr>
          </a:p>
        </p:txBody>
      </p:sp>
      <p:grpSp>
        <p:nvGrpSpPr>
          <p:cNvPr id="7" name="Group 6">
            <a:extLst>
              <a:ext uri="{FF2B5EF4-FFF2-40B4-BE49-F238E27FC236}">
                <a16:creationId xmlns:a16="http://schemas.microsoft.com/office/drawing/2014/main" id="{B1002F16-6E86-4DFF-84EE-3B5F5700CC23}"/>
              </a:ext>
            </a:extLst>
          </p:cNvPr>
          <p:cNvGrpSpPr/>
          <p:nvPr/>
        </p:nvGrpSpPr>
        <p:grpSpPr>
          <a:xfrm>
            <a:off x="1595920" y="1297672"/>
            <a:ext cx="9144000" cy="3135280"/>
            <a:chOff x="1524001" y="1531683"/>
            <a:chExt cx="9144000" cy="3135280"/>
          </a:xfrm>
        </p:grpSpPr>
        <p:sp>
          <p:nvSpPr>
            <p:cNvPr id="25" name="Freeform: Shape 24">
              <a:extLst>
                <a:ext uri="{FF2B5EF4-FFF2-40B4-BE49-F238E27FC236}">
                  <a16:creationId xmlns:a16="http://schemas.microsoft.com/office/drawing/2014/main" id="{8CE948E7-B4EE-4E0C-B9D7-FC72506108B8}"/>
                </a:ext>
              </a:extLst>
            </p:cNvPr>
            <p:cNvSpPr/>
            <p:nvPr/>
          </p:nvSpPr>
          <p:spPr>
            <a:xfrm>
              <a:off x="1524001" y="1531683"/>
              <a:ext cx="6497912" cy="2981318"/>
            </a:xfrm>
            <a:custGeom>
              <a:avLst/>
              <a:gdLst>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6574724 w 8663883"/>
                <a:gd name="connsiteY9" fmla="*/ 3614108 h 3975091"/>
                <a:gd name="connsiteX10" fmla="*/ 5831461 w 8663883"/>
                <a:gd name="connsiteY10" fmla="*/ 3290711 h 3975091"/>
                <a:gd name="connsiteX11" fmla="*/ 5822587 w 8663883"/>
                <a:gd name="connsiteY11" fmla="*/ 3294229 h 3975091"/>
                <a:gd name="connsiteX12" fmla="*/ 5255079 w 8663883"/>
                <a:gd name="connsiteY12" fmla="*/ 3420997 h 3975091"/>
                <a:gd name="connsiteX13" fmla="*/ 5147368 w 8663883"/>
                <a:gd name="connsiteY13" fmla="*/ 3411204 h 3975091"/>
                <a:gd name="connsiteX14" fmla="*/ 5029534 w 8663883"/>
                <a:gd name="connsiteY14" fmla="*/ 3406401 h 3975091"/>
                <a:gd name="connsiteX15" fmla="*/ 4049202 w 8663883"/>
                <a:gd name="connsiteY15" fmla="*/ 3474947 h 3975091"/>
                <a:gd name="connsiteX16" fmla="*/ 100832 w 8663883"/>
                <a:gd name="connsiteY16" fmla="*/ 3951198 h 3975091"/>
                <a:gd name="connsiteX17" fmla="*/ 0 w 8663883"/>
                <a:gd name="connsiteY17" fmla="*/ 3964849 h 3975091"/>
                <a:gd name="connsiteX18" fmla="*/ 0 w 8663883"/>
                <a:gd name="connsiteY18" fmla="*/ 3289076 h 3975091"/>
                <a:gd name="connsiteX19" fmla="*/ 28303 w 8663883"/>
                <a:gd name="connsiteY19" fmla="*/ 3285481 h 3975091"/>
                <a:gd name="connsiteX20" fmla="*/ 3661685 w 8663883"/>
                <a:gd name="connsiteY20" fmla="*/ 2862099 h 3975091"/>
                <a:gd name="connsiteX21" fmla="*/ 4382458 w 8663883"/>
                <a:gd name="connsiteY21" fmla="*/ 2798356 h 3975091"/>
                <a:gd name="connsiteX22" fmla="*/ 5078531 w 8663883"/>
                <a:gd name="connsiteY22" fmla="*/ 2759187 h 3975091"/>
                <a:gd name="connsiteX23" fmla="*/ 6397383 w 8663883"/>
                <a:gd name="connsiteY23" fmla="*/ 3038729 h 3975091"/>
                <a:gd name="connsiteX24" fmla="*/ 6180719 w 8663883"/>
                <a:gd name="connsiteY24" fmla="*/ 3141754 h 3975091"/>
                <a:gd name="connsiteX25" fmla="*/ 6886479 w 8663883"/>
                <a:gd name="connsiteY25" fmla="*/ 3448832 h 3975091"/>
                <a:gd name="connsiteX26" fmla="*/ 6892611 w 8663883"/>
                <a:gd name="connsiteY26" fmla="*/ 3445570 h 3975091"/>
                <a:gd name="connsiteX27" fmla="*/ 7069159 w 8663883"/>
                <a:gd name="connsiteY27" fmla="*/ 3357439 h 3975091"/>
                <a:gd name="connsiteX28" fmla="*/ 7221008 w 8663883"/>
                <a:gd name="connsiteY28" fmla="*/ 3308293 h 3975091"/>
                <a:gd name="connsiteX29" fmla="*/ 7245708 w 8663883"/>
                <a:gd name="connsiteY29" fmla="*/ 3308293 h 3975091"/>
                <a:gd name="connsiteX30" fmla="*/ 7260286 w 8663883"/>
                <a:gd name="connsiteY30" fmla="*/ 3303490 h 3975091"/>
                <a:gd name="connsiteX31" fmla="*/ 7863224 w 8663883"/>
                <a:gd name="connsiteY31" fmla="*/ 2690642 h 3975091"/>
                <a:gd name="connsiteX32" fmla="*/ 8000495 w 8663883"/>
                <a:gd name="connsiteY32" fmla="*/ 2161120 h 3975091"/>
                <a:gd name="connsiteX33" fmla="*/ 7834070 w 8663883"/>
                <a:gd name="connsiteY33" fmla="*/ 1592430 h 3975091"/>
                <a:gd name="connsiteX34" fmla="*/ 8549578 w 8663883"/>
                <a:gd name="connsiteY34" fmla="*/ 1538480 h 3975091"/>
                <a:gd name="connsiteX35" fmla="*/ 0 w 8663883"/>
                <a:gd name="connsiteY35" fmla="*/ 0 h 3975091"/>
                <a:gd name="connsiteX36" fmla="*/ 40050 w 8663883"/>
                <a:gd name="connsiteY36" fmla="*/ 10564 h 3975091"/>
                <a:gd name="connsiteX37" fmla="*/ 3636985 w 8663883"/>
                <a:gd name="connsiteY37" fmla="*/ 910851 h 3975091"/>
                <a:gd name="connsiteX38" fmla="*/ 4024501 w 8663883"/>
                <a:gd name="connsiteY38" fmla="*/ 984386 h 3975091"/>
                <a:gd name="connsiteX39" fmla="*/ 4762900 w 8663883"/>
                <a:gd name="connsiteY39" fmla="*/ 1200532 h 3975091"/>
                <a:gd name="connsiteX40" fmla="*/ 4764794 w 8663883"/>
                <a:gd name="connsiteY40" fmla="*/ 1198888 h 3975091"/>
                <a:gd name="connsiteX41" fmla="*/ 5010098 w 8663883"/>
                <a:gd name="connsiteY41" fmla="*/ 1057920 h 3975091"/>
                <a:gd name="connsiteX42" fmla="*/ 5112949 w 8663883"/>
                <a:gd name="connsiteY42" fmla="*/ 1048128 h 3975091"/>
                <a:gd name="connsiteX43" fmla="*/ 5387491 w 8663883"/>
                <a:gd name="connsiteY43" fmla="*/ 974593 h 3975091"/>
                <a:gd name="connsiteX44" fmla="*/ 5549058 w 8663883"/>
                <a:gd name="connsiteY44" fmla="*/ 886463 h 3975091"/>
                <a:gd name="connsiteX45" fmla="*/ 6039426 w 8663883"/>
                <a:gd name="connsiteY45" fmla="*/ 626506 h 3975091"/>
                <a:gd name="connsiteX46" fmla="*/ 6995728 w 8663883"/>
                <a:gd name="connsiteY46" fmla="*/ 327299 h 3975091"/>
                <a:gd name="connsiteX47" fmla="*/ 7304423 w 8663883"/>
                <a:gd name="connsiteY47" fmla="*/ 351953 h 3975091"/>
                <a:gd name="connsiteX48" fmla="*/ 8216322 w 8663883"/>
                <a:gd name="connsiteY48" fmla="*/ 969790 h 3975091"/>
                <a:gd name="connsiteX49" fmla="*/ 7392697 w 8663883"/>
                <a:gd name="connsiteY49" fmla="*/ 1023739 h 3975091"/>
                <a:gd name="connsiteX50" fmla="*/ 7172011 w 8663883"/>
                <a:gd name="connsiteY50" fmla="*/ 1008959 h 3975091"/>
                <a:gd name="connsiteX51" fmla="*/ 7152575 w 8663883"/>
                <a:gd name="connsiteY51" fmla="*/ 1003970 h 3975091"/>
                <a:gd name="connsiteX52" fmla="*/ 7078878 w 8663883"/>
                <a:gd name="connsiteY52" fmla="*/ 994178 h 3975091"/>
                <a:gd name="connsiteX53" fmla="*/ 6049144 w 8663883"/>
                <a:gd name="connsiteY53" fmla="*/ 1347254 h 3975091"/>
                <a:gd name="connsiteX54" fmla="*/ 5867736 w 8663883"/>
                <a:gd name="connsiteY54" fmla="*/ 1445361 h 3975091"/>
                <a:gd name="connsiteX55" fmla="*/ 5696452 w 8663883"/>
                <a:gd name="connsiteY55" fmla="*/ 1538480 h 3975091"/>
                <a:gd name="connsiteX56" fmla="*/ 4357758 w 8663883"/>
                <a:gd name="connsiteY56" fmla="*/ 1695341 h 3975091"/>
                <a:gd name="connsiteX57" fmla="*/ 3661685 w 8663883"/>
                <a:gd name="connsiteY57" fmla="*/ 1597234 h 3975091"/>
                <a:gd name="connsiteX58" fmla="*/ 3494855 w 8663883"/>
                <a:gd name="connsiteY58" fmla="*/ 1567857 h 3975091"/>
                <a:gd name="connsiteX59" fmla="*/ 61827 w 8663883"/>
                <a:gd name="connsiteY59" fmla="*/ 709959 h 3975091"/>
                <a:gd name="connsiteX60" fmla="*/ 0 w 8663883"/>
                <a:gd name="connsiteY60" fmla="*/ 693786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831461 w 8663883"/>
                <a:gd name="connsiteY9" fmla="*/ 3290711 h 3975091"/>
                <a:gd name="connsiteX10" fmla="*/ 5822587 w 8663883"/>
                <a:gd name="connsiteY10" fmla="*/ 3294229 h 3975091"/>
                <a:gd name="connsiteX11" fmla="*/ 5255079 w 8663883"/>
                <a:gd name="connsiteY11" fmla="*/ 3420997 h 3975091"/>
                <a:gd name="connsiteX12" fmla="*/ 5147368 w 8663883"/>
                <a:gd name="connsiteY12" fmla="*/ 3411204 h 3975091"/>
                <a:gd name="connsiteX13" fmla="*/ 5029534 w 8663883"/>
                <a:gd name="connsiteY13" fmla="*/ 3406401 h 3975091"/>
                <a:gd name="connsiteX14" fmla="*/ 4049202 w 8663883"/>
                <a:gd name="connsiteY14" fmla="*/ 3474947 h 3975091"/>
                <a:gd name="connsiteX15" fmla="*/ 100832 w 8663883"/>
                <a:gd name="connsiteY15" fmla="*/ 3951198 h 3975091"/>
                <a:gd name="connsiteX16" fmla="*/ 0 w 8663883"/>
                <a:gd name="connsiteY16" fmla="*/ 3964849 h 3975091"/>
                <a:gd name="connsiteX17" fmla="*/ 0 w 8663883"/>
                <a:gd name="connsiteY17" fmla="*/ 3289076 h 3975091"/>
                <a:gd name="connsiteX18" fmla="*/ 28303 w 8663883"/>
                <a:gd name="connsiteY18" fmla="*/ 3285481 h 3975091"/>
                <a:gd name="connsiteX19" fmla="*/ 3661685 w 8663883"/>
                <a:gd name="connsiteY19" fmla="*/ 2862099 h 3975091"/>
                <a:gd name="connsiteX20" fmla="*/ 4382458 w 8663883"/>
                <a:gd name="connsiteY20" fmla="*/ 2798356 h 3975091"/>
                <a:gd name="connsiteX21" fmla="*/ 5078531 w 8663883"/>
                <a:gd name="connsiteY21" fmla="*/ 2759187 h 3975091"/>
                <a:gd name="connsiteX22" fmla="*/ 6397383 w 8663883"/>
                <a:gd name="connsiteY22" fmla="*/ 3038729 h 3975091"/>
                <a:gd name="connsiteX23" fmla="*/ 6180719 w 8663883"/>
                <a:gd name="connsiteY23" fmla="*/ 3141754 h 3975091"/>
                <a:gd name="connsiteX24" fmla="*/ 6886479 w 8663883"/>
                <a:gd name="connsiteY24" fmla="*/ 3448832 h 3975091"/>
                <a:gd name="connsiteX25" fmla="*/ 6892611 w 8663883"/>
                <a:gd name="connsiteY25" fmla="*/ 3445570 h 3975091"/>
                <a:gd name="connsiteX26" fmla="*/ 7069159 w 8663883"/>
                <a:gd name="connsiteY26" fmla="*/ 3357439 h 3975091"/>
                <a:gd name="connsiteX27" fmla="*/ 7221008 w 8663883"/>
                <a:gd name="connsiteY27" fmla="*/ 3308293 h 3975091"/>
                <a:gd name="connsiteX28" fmla="*/ 7245708 w 8663883"/>
                <a:gd name="connsiteY28" fmla="*/ 3308293 h 3975091"/>
                <a:gd name="connsiteX29" fmla="*/ 7260286 w 8663883"/>
                <a:gd name="connsiteY29" fmla="*/ 3303490 h 3975091"/>
                <a:gd name="connsiteX30" fmla="*/ 7863224 w 8663883"/>
                <a:gd name="connsiteY30" fmla="*/ 2690642 h 3975091"/>
                <a:gd name="connsiteX31" fmla="*/ 8000495 w 8663883"/>
                <a:gd name="connsiteY31" fmla="*/ 2161120 h 3975091"/>
                <a:gd name="connsiteX32" fmla="*/ 7834070 w 8663883"/>
                <a:gd name="connsiteY32" fmla="*/ 1592430 h 3975091"/>
                <a:gd name="connsiteX33" fmla="*/ 8549578 w 8663883"/>
                <a:gd name="connsiteY33" fmla="*/ 1538480 h 3975091"/>
                <a:gd name="connsiteX34" fmla="*/ 0 w 8663883"/>
                <a:gd name="connsiteY34" fmla="*/ 0 h 3975091"/>
                <a:gd name="connsiteX35" fmla="*/ 40050 w 8663883"/>
                <a:gd name="connsiteY35" fmla="*/ 10564 h 3975091"/>
                <a:gd name="connsiteX36" fmla="*/ 3636985 w 8663883"/>
                <a:gd name="connsiteY36" fmla="*/ 910851 h 3975091"/>
                <a:gd name="connsiteX37" fmla="*/ 4024501 w 8663883"/>
                <a:gd name="connsiteY37" fmla="*/ 984386 h 3975091"/>
                <a:gd name="connsiteX38" fmla="*/ 4762900 w 8663883"/>
                <a:gd name="connsiteY38" fmla="*/ 1200532 h 3975091"/>
                <a:gd name="connsiteX39" fmla="*/ 4764794 w 8663883"/>
                <a:gd name="connsiteY39" fmla="*/ 1198888 h 3975091"/>
                <a:gd name="connsiteX40" fmla="*/ 5010098 w 8663883"/>
                <a:gd name="connsiteY40" fmla="*/ 1057920 h 3975091"/>
                <a:gd name="connsiteX41" fmla="*/ 5112949 w 8663883"/>
                <a:gd name="connsiteY41" fmla="*/ 1048128 h 3975091"/>
                <a:gd name="connsiteX42" fmla="*/ 5387491 w 8663883"/>
                <a:gd name="connsiteY42" fmla="*/ 974593 h 3975091"/>
                <a:gd name="connsiteX43" fmla="*/ 5549058 w 8663883"/>
                <a:gd name="connsiteY43" fmla="*/ 886463 h 3975091"/>
                <a:gd name="connsiteX44" fmla="*/ 6039426 w 8663883"/>
                <a:gd name="connsiteY44" fmla="*/ 626506 h 3975091"/>
                <a:gd name="connsiteX45" fmla="*/ 6995728 w 8663883"/>
                <a:gd name="connsiteY45" fmla="*/ 327299 h 3975091"/>
                <a:gd name="connsiteX46" fmla="*/ 7304423 w 8663883"/>
                <a:gd name="connsiteY46" fmla="*/ 351953 h 3975091"/>
                <a:gd name="connsiteX47" fmla="*/ 8216322 w 8663883"/>
                <a:gd name="connsiteY47" fmla="*/ 969790 h 3975091"/>
                <a:gd name="connsiteX48" fmla="*/ 7392697 w 8663883"/>
                <a:gd name="connsiteY48" fmla="*/ 1023739 h 3975091"/>
                <a:gd name="connsiteX49" fmla="*/ 7172011 w 8663883"/>
                <a:gd name="connsiteY49" fmla="*/ 1008959 h 3975091"/>
                <a:gd name="connsiteX50" fmla="*/ 7152575 w 8663883"/>
                <a:gd name="connsiteY50" fmla="*/ 1003970 h 3975091"/>
                <a:gd name="connsiteX51" fmla="*/ 7078878 w 8663883"/>
                <a:gd name="connsiteY51" fmla="*/ 994178 h 3975091"/>
                <a:gd name="connsiteX52" fmla="*/ 6049144 w 8663883"/>
                <a:gd name="connsiteY52" fmla="*/ 1347254 h 3975091"/>
                <a:gd name="connsiteX53" fmla="*/ 5867736 w 8663883"/>
                <a:gd name="connsiteY53" fmla="*/ 1445361 h 3975091"/>
                <a:gd name="connsiteX54" fmla="*/ 5696452 w 8663883"/>
                <a:gd name="connsiteY54" fmla="*/ 1538480 h 3975091"/>
                <a:gd name="connsiteX55" fmla="*/ 4357758 w 8663883"/>
                <a:gd name="connsiteY55" fmla="*/ 1695341 h 3975091"/>
                <a:gd name="connsiteX56" fmla="*/ 3661685 w 8663883"/>
                <a:gd name="connsiteY56" fmla="*/ 1597234 h 3975091"/>
                <a:gd name="connsiteX57" fmla="*/ 3494855 w 8663883"/>
                <a:gd name="connsiteY57" fmla="*/ 1567857 h 3975091"/>
                <a:gd name="connsiteX58" fmla="*/ 61827 w 8663883"/>
                <a:gd name="connsiteY58" fmla="*/ 709959 h 3975091"/>
                <a:gd name="connsiteX59" fmla="*/ 0 w 8663883"/>
                <a:gd name="connsiteY59" fmla="*/ 693786 h 3975091"/>
                <a:gd name="connsiteX60" fmla="*/ 0 w 8663883"/>
                <a:gd name="connsiteY60"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831461 w 8663883"/>
                <a:gd name="connsiteY9" fmla="*/ 3290711 h 3975091"/>
                <a:gd name="connsiteX10" fmla="*/ 5255079 w 8663883"/>
                <a:gd name="connsiteY10" fmla="*/ 3420997 h 3975091"/>
                <a:gd name="connsiteX11" fmla="*/ 5147368 w 8663883"/>
                <a:gd name="connsiteY11" fmla="*/ 3411204 h 3975091"/>
                <a:gd name="connsiteX12" fmla="*/ 5029534 w 8663883"/>
                <a:gd name="connsiteY12" fmla="*/ 3406401 h 3975091"/>
                <a:gd name="connsiteX13" fmla="*/ 4049202 w 8663883"/>
                <a:gd name="connsiteY13" fmla="*/ 3474947 h 3975091"/>
                <a:gd name="connsiteX14" fmla="*/ 100832 w 8663883"/>
                <a:gd name="connsiteY14" fmla="*/ 3951198 h 3975091"/>
                <a:gd name="connsiteX15" fmla="*/ 0 w 8663883"/>
                <a:gd name="connsiteY15" fmla="*/ 3964849 h 3975091"/>
                <a:gd name="connsiteX16" fmla="*/ 0 w 8663883"/>
                <a:gd name="connsiteY16" fmla="*/ 3289076 h 3975091"/>
                <a:gd name="connsiteX17" fmla="*/ 28303 w 8663883"/>
                <a:gd name="connsiteY17" fmla="*/ 3285481 h 3975091"/>
                <a:gd name="connsiteX18" fmla="*/ 3661685 w 8663883"/>
                <a:gd name="connsiteY18" fmla="*/ 2862099 h 3975091"/>
                <a:gd name="connsiteX19" fmla="*/ 4382458 w 8663883"/>
                <a:gd name="connsiteY19" fmla="*/ 2798356 h 3975091"/>
                <a:gd name="connsiteX20" fmla="*/ 5078531 w 8663883"/>
                <a:gd name="connsiteY20" fmla="*/ 2759187 h 3975091"/>
                <a:gd name="connsiteX21" fmla="*/ 6397383 w 8663883"/>
                <a:gd name="connsiteY21" fmla="*/ 3038729 h 3975091"/>
                <a:gd name="connsiteX22" fmla="*/ 6180719 w 8663883"/>
                <a:gd name="connsiteY22" fmla="*/ 3141754 h 3975091"/>
                <a:gd name="connsiteX23" fmla="*/ 6886479 w 8663883"/>
                <a:gd name="connsiteY23" fmla="*/ 3448832 h 3975091"/>
                <a:gd name="connsiteX24" fmla="*/ 6892611 w 8663883"/>
                <a:gd name="connsiteY24" fmla="*/ 3445570 h 3975091"/>
                <a:gd name="connsiteX25" fmla="*/ 7069159 w 8663883"/>
                <a:gd name="connsiteY25" fmla="*/ 3357439 h 3975091"/>
                <a:gd name="connsiteX26" fmla="*/ 7221008 w 8663883"/>
                <a:gd name="connsiteY26" fmla="*/ 3308293 h 3975091"/>
                <a:gd name="connsiteX27" fmla="*/ 7245708 w 8663883"/>
                <a:gd name="connsiteY27" fmla="*/ 3308293 h 3975091"/>
                <a:gd name="connsiteX28" fmla="*/ 7260286 w 8663883"/>
                <a:gd name="connsiteY28" fmla="*/ 3303490 h 3975091"/>
                <a:gd name="connsiteX29" fmla="*/ 7863224 w 8663883"/>
                <a:gd name="connsiteY29" fmla="*/ 2690642 h 3975091"/>
                <a:gd name="connsiteX30" fmla="*/ 8000495 w 8663883"/>
                <a:gd name="connsiteY30" fmla="*/ 2161120 h 3975091"/>
                <a:gd name="connsiteX31" fmla="*/ 7834070 w 8663883"/>
                <a:gd name="connsiteY31" fmla="*/ 1592430 h 3975091"/>
                <a:gd name="connsiteX32" fmla="*/ 8549578 w 8663883"/>
                <a:gd name="connsiteY32" fmla="*/ 1538480 h 3975091"/>
                <a:gd name="connsiteX33" fmla="*/ 0 w 8663883"/>
                <a:gd name="connsiteY33" fmla="*/ 0 h 3975091"/>
                <a:gd name="connsiteX34" fmla="*/ 40050 w 8663883"/>
                <a:gd name="connsiteY34" fmla="*/ 10564 h 3975091"/>
                <a:gd name="connsiteX35" fmla="*/ 3636985 w 8663883"/>
                <a:gd name="connsiteY35" fmla="*/ 910851 h 3975091"/>
                <a:gd name="connsiteX36" fmla="*/ 4024501 w 8663883"/>
                <a:gd name="connsiteY36" fmla="*/ 984386 h 3975091"/>
                <a:gd name="connsiteX37" fmla="*/ 4762900 w 8663883"/>
                <a:gd name="connsiteY37" fmla="*/ 1200532 h 3975091"/>
                <a:gd name="connsiteX38" fmla="*/ 4764794 w 8663883"/>
                <a:gd name="connsiteY38" fmla="*/ 1198888 h 3975091"/>
                <a:gd name="connsiteX39" fmla="*/ 5010098 w 8663883"/>
                <a:gd name="connsiteY39" fmla="*/ 1057920 h 3975091"/>
                <a:gd name="connsiteX40" fmla="*/ 5112949 w 8663883"/>
                <a:gd name="connsiteY40" fmla="*/ 1048128 h 3975091"/>
                <a:gd name="connsiteX41" fmla="*/ 5387491 w 8663883"/>
                <a:gd name="connsiteY41" fmla="*/ 974593 h 3975091"/>
                <a:gd name="connsiteX42" fmla="*/ 5549058 w 8663883"/>
                <a:gd name="connsiteY42" fmla="*/ 886463 h 3975091"/>
                <a:gd name="connsiteX43" fmla="*/ 6039426 w 8663883"/>
                <a:gd name="connsiteY43" fmla="*/ 626506 h 3975091"/>
                <a:gd name="connsiteX44" fmla="*/ 6995728 w 8663883"/>
                <a:gd name="connsiteY44" fmla="*/ 327299 h 3975091"/>
                <a:gd name="connsiteX45" fmla="*/ 7304423 w 8663883"/>
                <a:gd name="connsiteY45" fmla="*/ 351953 h 3975091"/>
                <a:gd name="connsiteX46" fmla="*/ 8216322 w 8663883"/>
                <a:gd name="connsiteY46" fmla="*/ 969790 h 3975091"/>
                <a:gd name="connsiteX47" fmla="*/ 7392697 w 8663883"/>
                <a:gd name="connsiteY47" fmla="*/ 1023739 h 3975091"/>
                <a:gd name="connsiteX48" fmla="*/ 7172011 w 8663883"/>
                <a:gd name="connsiteY48" fmla="*/ 1008959 h 3975091"/>
                <a:gd name="connsiteX49" fmla="*/ 7152575 w 8663883"/>
                <a:gd name="connsiteY49" fmla="*/ 1003970 h 3975091"/>
                <a:gd name="connsiteX50" fmla="*/ 7078878 w 8663883"/>
                <a:gd name="connsiteY50" fmla="*/ 994178 h 3975091"/>
                <a:gd name="connsiteX51" fmla="*/ 6049144 w 8663883"/>
                <a:gd name="connsiteY51" fmla="*/ 1347254 h 3975091"/>
                <a:gd name="connsiteX52" fmla="*/ 5867736 w 8663883"/>
                <a:gd name="connsiteY52" fmla="*/ 1445361 h 3975091"/>
                <a:gd name="connsiteX53" fmla="*/ 5696452 w 8663883"/>
                <a:gd name="connsiteY53" fmla="*/ 1538480 h 3975091"/>
                <a:gd name="connsiteX54" fmla="*/ 4357758 w 8663883"/>
                <a:gd name="connsiteY54" fmla="*/ 1695341 h 3975091"/>
                <a:gd name="connsiteX55" fmla="*/ 3661685 w 8663883"/>
                <a:gd name="connsiteY55" fmla="*/ 1597234 h 3975091"/>
                <a:gd name="connsiteX56" fmla="*/ 3494855 w 8663883"/>
                <a:gd name="connsiteY56" fmla="*/ 1567857 h 3975091"/>
                <a:gd name="connsiteX57" fmla="*/ 61827 w 8663883"/>
                <a:gd name="connsiteY57" fmla="*/ 709959 h 3975091"/>
                <a:gd name="connsiteX58" fmla="*/ 0 w 8663883"/>
                <a:gd name="connsiteY58" fmla="*/ 693786 h 3975091"/>
                <a:gd name="connsiteX59" fmla="*/ 0 w 8663883"/>
                <a:gd name="connsiteY59"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255079 w 8663883"/>
                <a:gd name="connsiteY9" fmla="*/ 3420997 h 3975091"/>
                <a:gd name="connsiteX10" fmla="*/ 5147368 w 8663883"/>
                <a:gd name="connsiteY10" fmla="*/ 3411204 h 3975091"/>
                <a:gd name="connsiteX11" fmla="*/ 5029534 w 8663883"/>
                <a:gd name="connsiteY11" fmla="*/ 3406401 h 3975091"/>
                <a:gd name="connsiteX12" fmla="*/ 4049202 w 8663883"/>
                <a:gd name="connsiteY12" fmla="*/ 3474947 h 3975091"/>
                <a:gd name="connsiteX13" fmla="*/ 100832 w 8663883"/>
                <a:gd name="connsiteY13" fmla="*/ 3951198 h 3975091"/>
                <a:gd name="connsiteX14" fmla="*/ 0 w 8663883"/>
                <a:gd name="connsiteY14" fmla="*/ 3964849 h 3975091"/>
                <a:gd name="connsiteX15" fmla="*/ 0 w 8663883"/>
                <a:gd name="connsiteY15" fmla="*/ 3289076 h 3975091"/>
                <a:gd name="connsiteX16" fmla="*/ 28303 w 8663883"/>
                <a:gd name="connsiteY16" fmla="*/ 3285481 h 3975091"/>
                <a:gd name="connsiteX17" fmla="*/ 3661685 w 8663883"/>
                <a:gd name="connsiteY17" fmla="*/ 2862099 h 3975091"/>
                <a:gd name="connsiteX18" fmla="*/ 4382458 w 8663883"/>
                <a:gd name="connsiteY18" fmla="*/ 2798356 h 3975091"/>
                <a:gd name="connsiteX19" fmla="*/ 5078531 w 8663883"/>
                <a:gd name="connsiteY19" fmla="*/ 2759187 h 3975091"/>
                <a:gd name="connsiteX20" fmla="*/ 6397383 w 8663883"/>
                <a:gd name="connsiteY20" fmla="*/ 3038729 h 3975091"/>
                <a:gd name="connsiteX21" fmla="*/ 6180719 w 8663883"/>
                <a:gd name="connsiteY21" fmla="*/ 3141754 h 3975091"/>
                <a:gd name="connsiteX22" fmla="*/ 6886479 w 8663883"/>
                <a:gd name="connsiteY22" fmla="*/ 3448832 h 3975091"/>
                <a:gd name="connsiteX23" fmla="*/ 6892611 w 8663883"/>
                <a:gd name="connsiteY23" fmla="*/ 3445570 h 3975091"/>
                <a:gd name="connsiteX24" fmla="*/ 7069159 w 8663883"/>
                <a:gd name="connsiteY24" fmla="*/ 3357439 h 3975091"/>
                <a:gd name="connsiteX25" fmla="*/ 7221008 w 8663883"/>
                <a:gd name="connsiteY25" fmla="*/ 3308293 h 3975091"/>
                <a:gd name="connsiteX26" fmla="*/ 7245708 w 8663883"/>
                <a:gd name="connsiteY26" fmla="*/ 3308293 h 3975091"/>
                <a:gd name="connsiteX27" fmla="*/ 7260286 w 8663883"/>
                <a:gd name="connsiteY27" fmla="*/ 3303490 h 3975091"/>
                <a:gd name="connsiteX28" fmla="*/ 7863224 w 8663883"/>
                <a:gd name="connsiteY28" fmla="*/ 2690642 h 3975091"/>
                <a:gd name="connsiteX29" fmla="*/ 8000495 w 8663883"/>
                <a:gd name="connsiteY29" fmla="*/ 2161120 h 3975091"/>
                <a:gd name="connsiteX30" fmla="*/ 7834070 w 8663883"/>
                <a:gd name="connsiteY30" fmla="*/ 1592430 h 3975091"/>
                <a:gd name="connsiteX31" fmla="*/ 8549578 w 8663883"/>
                <a:gd name="connsiteY31" fmla="*/ 1538480 h 3975091"/>
                <a:gd name="connsiteX32" fmla="*/ 0 w 8663883"/>
                <a:gd name="connsiteY32" fmla="*/ 0 h 3975091"/>
                <a:gd name="connsiteX33" fmla="*/ 40050 w 8663883"/>
                <a:gd name="connsiteY33" fmla="*/ 10564 h 3975091"/>
                <a:gd name="connsiteX34" fmla="*/ 3636985 w 8663883"/>
                <a:gd name="connsiteY34" fmla="*/ 910851 h 3975091"/>
                <a:gd name="connsiteX35" fmla="*/ 4024501 w 8663883"/>
                <a:gd name="connsiteY35" fmla="*/ 984386 h 3975091"/>
                <a:gd name="connsiteX36" fmla="*/ 4762900 w 8663883"/>
                <a:gd name="connsiteY36" fmla="*/ 1200532 h 3975091"/>
                <a:gd name="connsiteX37" fmla="*/ 4764794 w 8663883"/>
                <a:gd name="connsiteY37" fmla="*/ 1198888 h 3975091"/>
                <a:gd name="connsiteX38" fmla="*/ 5010098 w 8663883"/>
                <a:gd name="connsiteY38" fmla="*/ 1057920 h 3975091"/>
                <a:gd name="connsiteX39" fmla="*/ 5112949 w 8663883"/>
                <a:gd name="connsiteY39" fmla="*/ 1048128 h 3975091"/>
                <a:gd name="connsiteX40" fmla="*/ 5387491 w 8663883"/>
                <a:gd name="connsiteY40" fmla="*/ 974593 h 3975091"/>
                <a:gd name="connsiteX41" fmla="*/ 5549058 w 8663883"/>
                <a:gd name="connsiteY41" fmla="*/ 886463 h 3975091"/>
                <a:gd name="connsiteX42" fmla="*/ 6039426 w 8663883"/>
                <a:gd name="connsiteY42" fmla="*/ 626506 h 3975091"/>
                <a:gd name="connsiteX43" fmla="*/ 6995728 w 8663883"/>
                <a:gd name="connsiteY43" fmla="*/ 327299 h 3975091"/>
                <a:gd name="connsiteX44" fmla="*/ 7304423 w 8663883"/>
                <a:gd name="connsiteY44" fmla="*/ 351953 h 3975091"/>
                <a:gd name="connsiteX45" fmla="*/ 8216322 w 8663883"/>
                <a:gd name="connsiteY45" fmla="*/ 969790 h 3975091"/>
                <a:gd name="connsiteX46" fmla="*/ 7392697 w 8663883"/>
                <a:gd name="connsiteY46" fmla="*/ 1023739 h 3975091"/>
                <a:gd name="connsiteX47" fmla="*/ 7172011 w 8663883"/>
                <a:gd name="connsiteY47" fmla="*/ 1008959 h 3975091"/>
                <a:gd name="connsiteX48" fmla="*/ 7152575 w 8663883"/>
                <a:gd name="connsiteY48" fmla="*/ 1003970 h 3975091"/>
                <a:gd name="connsiteX49" fmla="*/ 7078878 w 8663883"/>
                <a:gd name="connsiteY49" fmla="*/ 994178 h 3975091"/>
                <a:gd name="connsiteX50" fmla="*/ 6049144 w 8663883"/>
                <a:gd name="connsiteY50" fmla="*/ 1347254 h 3975091"/>
                <a:gd name="connsiteX51" fmla="*/ 5867736 w 8663883"/>
                <a:gd name="connsiteY51" fmla="*/ 1445361 h 3975091"/>
                <a:gd name="connsiteX52" fmla="*/ 5696452 w 8663883"/>
                <a:gd name="connsiteY52" fmla="*/ 1538480 h 3975091"/>
                <a:gd name="connsiteX53" fmla="*/ 4357758 w 8663883"/>
                <a:gd name="connsiteY53" fmla="*/ 1695341 h 3975091"/>
                <a:gd name="connsiteX54" fmla="*/ 3661685 w 8663883"/>
                <a:gd name="connsiteY54" fmla="*/ 1597234 h 3975091"/>
                <a:gd name="connsiteX55" fmla="*/ 3494855 w 8663883"/>
                <a:gd name="connsiteY55" fmla="*/ 1567857 h 3975091"/>
                <a:gd name="connsiteX56" fmla="*/ 61827 w 8663883"/>
                <a:gd name="connsiteY56" fmla="*/ 709959 h 3975091"/>
                <a:gd name="connsiteX57" fmla="*/ 0 w 8663883"/>
                <a:gd name="connsiteY57" fmla="*/ 693786 h 3975091"/>
                <a:gd name="connsiteX58" fmla="*/ 0 w 8663883"/>
                <a:gd name="connsiteY58"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255079 w 8663883"/>
                <a:gd name="connsiteY9" fmla="*/ 3420997 h 3975091"/>
                <a:gd name="connsiteX10" fmla="*/ 5147368 w 8663883"/>
                <a:gd name="connsiteY10" fmla="*/ 3411204 h 3975091"/>
                <a:gd name="connsiteX11" fmla="*/ 5029534 w 8663883"/>
                <a:gd name="connsiteY11" fmla="*/ 3406401 h 3975091"/>
                <a:gd name="connsiteX12" fmla="*/ 4049202 w 8663883"/>
                <a:gd name="connsiteY12" fmla="*/ 3474947 h 3975091"/>
                <a:gd name="connsiteX13" fmla="*/ 100832 w 8663883"/>
                <a:gd name="connsiteY13" fmla="*/ 3951198 h 3975091"/>
                <a:gd name="connsiteX14" fmla="*/ 0 w 8663883"/>
                <a:gd name="connsiteY14" fmla="*/ 3964849 h 3975091"/>
                <a:gd name="connsiteX15" fmla="*/ 0 w 8663883"/>
                <a:gd name="connsiteY15" fmla="*/ 3289076 h 3975091"/>
                <a:gd name="connsiteX16" fmla="*/ 28303 w 8663883"/>
                <a:gd name="connsiteY16" fmla="*/ 3285481 h 3975091"/>
                <a:gd name="connsiteX17" fmla="*/ 3661685 w 8663883"/>
                <a:gd name="connsiteY17" fmla="*/ 2862099 h 3975091"/>
                <a:gd name="connsiteX18" fmla="*/ 4382458 w 8663883"/>
                <a:gd name="connsiteY18" fmla="*/ 2798356 h 3975091"/>
                <a:gd name="connsiteX19" fmla="*/ 5078531 w 8663883"/>
                <a:gd name="connsiteY19" fmla="*/ 2759187 h 3975091"/>
                <a:gd name="connsiteX20" fmla="*/ 6397383 w 8663883"/>
                <a:gd name="connsiteY20" fmla="*/ 3038729 h 3975091"/>
                <a:gd name="connsiteX21" fmla="*/ 6180719 w 8663883"/>
                <a:gd name="connsiteY21" fmla="*/ 3141754 h 3975091"/>
                <a:gd name="connsiteX22" fmla="*/ 6886479 w 8663883"/>
                <a:gd name="connsiteY22" fmla="*/ 3448832 h 3975091"/>
                <a:gd name="connsiteX23" fmla="*/ 7069159 w 8663883"/>
                <a:gd name="connsiteY23" fmla="*/ 3357439 h 3975091"/>
                <a:gd name="connsiteX24" fmla="*/ 7221008 w 8663883"/>
                <a:gd name="connsiteY24" fmla="*/ 3308293 h 3975091"/>
                <a:gd name="connsiteX25" fmla="*/ 7245708 w 8663883"/>
                <a:gd name="connsiteY25" fmla="*/ 3308293 h 3975091"/>
                <a:gd name="connsiteX26" fmla="*/ 7260286 w 8663883"/>
                <a:gd name="connsiteY26" fmla="*/ 3303490 h 3975091"/>
                <a:gd name="connsiteX27" fmla="*/ 7863224 w 8663883"/>
                <a:gd name="connsiteY27" fmla="*/ 2690642 h 3975091"/>
                <a:gd name="connsiteX28" fmla="*/ 8000495 w 8663883"/>
                <a:gd name="connsiteY28" fmla="*/ 2161120 h 3975091"/>
                <a:gd name="connsiteX29" fmla="*/ 7834070 w 8663883"/>
                <a:gd name="connsiteY29" fmla="*/ 1592430 h 3975091"/>
                <a:gd name="connsiteX30" fmla="*/ 8549578 w 8663883"/>
                <a:gd name="connsiteY30" fmla="*/ 1538480 h 3975091"/>
                <a:gd name="connsiteX31" fmla="*/ 0 w 8663883"/>
                <a:gd name="connsiteY31" fmla="*/ 0 h 3975091"/>
                <a:gd name="connsiteX32" fmla="*/ 40050 w 8663883"/>
                <a:gd name="connsiteY32" fmla="*/ 10564 h 3975091"/>
                <a:gd name="connsiteX33" fmla="*/ 3636985 w 8663883"/>
                <a:gd name="connsiteY33" fmla="*/ 910851 h 3975091"/>
                <a:gd name="connsiteX34" fmla="*/ 4024501 w 8663883"/>
                <a:gd name="connsiteY34" fmla="*/ 984386 h 3975091"/>
                <a:gd name="connsiteX35" fmla="*/ 4762900 w 8663883"/>
                <a:gd name="connsiteY35" fmla="*/ 1200532 h 3975091"/>
                <a:gd name="connsiteX36" fmla="*/ 4764794 w 8663883"/>
                <a:gd name="connsiteY36" fmla="*/ 1198888 h 3975091"/>
                <a:gd name="connsiteX37" fmla="*/ 5010098 w 8663883"/>
                <a:gd name="connsiteY37" fmla="*/ 1057920 h 3975091"/>
                <a:gd name="connsiteX38" fmla="*/ 5112949 w 8663883"/>
                <a:gd name="connsiteY38" fmla="*/ 1048128 h 3975091"/>
                <a:gd name="connsiteX39" fmla="*/ 5387491 w 8663883"/>
                <a:gd name="connsiteY39" fmla="*/ 974593 h 3975091"/>
                <a:gd name="connsiteX40" fmla="*/ 5549058 w 8663883"/>
                <a:gd name="connsiteY40" fmla="*/ 886463 h 3975091"/>
                <a:gd name="connsiteX41" fmla="*/ 6039426 w 8663883"/>
                <a:gd name="connsiteY41" fmla="*/ 626506 h 3975091"/>
                <a:gd name="connsiteX42" fmla="*/ 6995728 w 8663883"/>
                <a:gd name="connsiteY42" fmla="*/ 327299 h 3975091"/>
                <a:gd name="connsiteX43" fmla="*/ 7304423 w 8663883"/>
                <a:gd name="connsiteY43" fmla="*/ 351953 h 3975091"/>
                <a:gd name="connsiteX44" fmla="*/ 8216322 w 8663883"/>
                <a:gd name="connsiteY44" fmla="*/ 969790 h 3975091"/>
                <a:gd name="connsiteX45" fmla="*/ 7392697 w 8663883"/>
                <a:gd name="connsiteY45" fmla="*/ 1023739 h 3975091"/>
                <a:gd name="connsiteX46" fmla="*/ 7172011 w 8663883"/>
                <a:gd name="connsiteY46" fmla="*/ 1008959 h 3975091"/>
                <a:gd name="connsiteX47" fmla="*/ 7152575 w 8663883"/>
                <a:gd name="connsiteY47" fmla="*/ 1003970 h 3975091"/>
                <a:gd name="connsiteX48" fmla="*/ 7078878 w 8663883"/>
                <a:gd name="connsiteY48" fmla="*/ 994178 h 3975091"/>
                <a:gd name="connsiteX49" fmla="*/ 6049144 w 8663883"/>
                <a:gd name="connsiteY49" fmla="*/ 1347254 h 3975091"/>
                <a:gd name="connsiteX50" fmla="*/ 5867736 w 8663883"/>
                <a:gd name="connsiteY50" fmla="*/ 1445361 h 3975091"/>
                <a:gd name="connsiteX51" fmla="*/ 5696452 w 8663883"/>
                <a:gd name="connsiteY51" fmla="*/ 1538480 h 3975091"/>
                <a:gd name="connsiteX52" fmla="*/ 4357758 w 8663883"/>
                <a:gd name="connsiteY52" fmla="*/ 1695341 h 3975091"/>
                <a:gd name="connsiteX53" fmla="*/ 3661685 w 8663883"/>
                <a:gd name="connsiteY53" fmla="*/ 1597234 h 3975091"/>
                <a:gd name="connsiteX54" fmla="*/ 3494855 w 8663883"/>
                <a:gd name="connsiteY54" fmla="*/ 1567857 h 3975091"/>
                <a:gd name="connsiteX55" fmla="*/ 61827 w 8663883"/>
                <a:gd name="connsiteY55" fmla="*/ 709959 h 3975091"/>
                <a:gd name="connsiteX56" fmla="*/ 0 w 8663883"/>
                <a:gd name="connsiteY56" fmla="*/ 693786 h 3975091"/>
                <a:gd name="connsiteX57" fmla="*/ 0 w 8663883"/>
                <a:gd name="connsiteY57"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255079 w 8663883"/>
                <a:gd name="connsiteY9" fmla="*/ 3420997 h 3975091"/>
                <a:gd name="connsiteX10" fmla="*/ 5147368 w 8663883"/>
                <a:gd name="connsiteY10" fmla="*/ 3411204 h 3975091"/>
                <a:gd name="connsiteX11" fmla="*/ 5029534 w 8663883"/>
                <a:gd name="connsiteY11" fmla="*/ 3406401 h 3975091"/>
                <a:gd name="connsiteX12" fmla="*/ 4049202 w 8663883"/>
                <a:gd name="connsiteY12" fmla="*/ 3474947 h 3975091"/>
                <a:gd name="connsiteX13" fmla="*/ 100832 w 8663883"/>
                <a:gd name="connsiteY13" fmla="*/ 3951198 h 3975091"/>
                <a:gd name="connsiteX14" fmla="*/ 0 w 8663883"/>
                <a:gd name="connsiteY14" fmla="*/ 3964849 h 3975091"/>
                <a:gd name="connsiteX15" fmla="*/ 0 w 8663883"/>
                <a:gd name="connsiteY15" fmla="*/ 3289076 h 3975091"/>
                <a:gd name="connsiteX16" fmla="*/ 28303 w 8663883"/>
                <a:gd name="connsiteY16" fmla="*/ 3285481 h 3975091"/>
                <a:gd name="connsiteX17" fmla="*/ 3661685 w 8663883"/>
                <a:gd name="connsiteY17" fmla="*/ 2862099 h 3975091"/>
                <a:gd name="connsiteX18" fmla="*/ 4382458 w 8663883"/>
                <a:gd name="connsiteY18" fmla="*/ 2798356 h 3975091"/>
                <a:gd name="connsiteX19" fmla="*/ 5078531 w 8663883"/>
                <a:gd name="connsiteY19" fmla="*/ 2759187 h 3975091"/>
                <a:gd name="connsiteX20" fmla="*/ 6397383 w 8663883"/>
                <a:gd name="connsiteY20" fmla="*/ 3038729 h 3975091"/>
                <a:gd name="connsiteX21" fmla="*/ 6180719 w 8663883"/>
                <a:gd name="connsiteY21" fmla="*/ 3141754 h 3975091"/>
                <a:gd name="connsiteX22" fmla="*/ 7069159 w 8663883"/>
                <a:gd name="connsiteY22" fmla="*/ 3357439 h 3975091"/>
                <a:gd name="connsiteX23" fmla="*/ 7221008 w 8663883"/>
                <a:gd name="connsiteY23" fmla="*/ 3308293 h 3975091"/>
                <a:gd name="connsiteX24" fmla="*/ 7245708 w 8663883"/>
                <a:gd name="connsiteY24" fmla="*/ 3308293 h 3975091"/>
                <a:gd name="connsiteX25" fmla="*/ 7260286 w 8663883"/>
                <a:gd name="connsiteY25" fmla="*/ 3303490 h 3975091"/>
                <a:gd name="connsiteX26" fmla="*/ 7863224 w 8663883"/>
                <a:gd name="connsiteY26" fmla="*/ 2690642 h 3975091"/>
                <a:gd name="connsiteX27" fmla="*/ 8000495 w 8663883"/>
                <a:gd name="connsiteY27" fmla="*/ 2161120 h 3975091"/>
                <a:gd name="connsiteX28" fmla="*/ 7834070 w 8663883"/>
                <a:gd name="connsiteY28" fmla="*/ 1592430 h 3975091"/>
                <a:gd name="connsiteX29" fmla="*/ 8549578 w 8663883"/>
                <a:gd name="connsiteY29" fmla="*/ 1538480 h 3975091"/>
                <a:gd name="connsiteX30" fmla="*/ 0 w 8663883"/>
                <a:gd name="connsiteY30" fmla="*/ 0 h 3975091"/>
                <a:gd name="connsiteX31" fmla="*/ 40050 w 8663883"/>
                <a:gd name="connsiteY31" fmla="*/ 10564 h 3975091"/>
                <a:gd name="connsiteX32" fmla="*/ 3636985 w 8663883"/>
                <a:gd name="connsiteY32" fmla="*/ 910851 h 3975091"/>
                <a:gd name="connsiteX33" fmla="*/ 4024501 w 8663883"/>
                <a:gd name="connsiteY33" fmla="*/ 984386 h 3975091"/>
                <a:gd name="connsiteX34" fmla="*/ 4762900 w 8663883"/>
                <a:gd name="connsiteY34" fmla="*/ 1200532 h 3975091"/>
                <a:gd name="connsiteX35" fmla="*/ 4764794 w 8663883"/>
                <a:gd name="connsiteY35" fmla="*/ 1198888 h 3975091"/>
                <a:gd name="connsiteX36" fmla="*/ 5010098 w 8663883"/>
                <a:gd name="connsiteY36" fmla="*/ 1057920 h 3975091"/>
                <a:gd name="connsiteX37" fmla="*/ 5112949 w 8663883"/>
                <a:gd name="connsiteY37" fmla="*/ 1048128 h 3975091"/>
                <a:gd name="connsiteX38" fmla="*/ 5387491 w 8663883"/>
                <a:gd name="connsiteY38" fmla="*/ 974593 h 3975091"/>
                <a:gd name="connsiteX39" fmla="*/ 5549058 w 8663883"/>
                <a:gd name="connsiteY39" fmla="*/ 886463 h 3975091"/>
                <a:gd name="connsiteX40" fmla="*/ 6039426 w 8663883"/>
                <a:gd name="connsiteY40" fmla="*/ 626506 h 3975091"/>
                <a:gd name="connsiteX41" fmla="*/ 6995728 w 8663883"/>
                <a:gd name="connsiteY41" fmla="*/ 327299 h 3975091"/>
                <a:gd name="connsiteX42" fmla="*/ 7304423 w 8663883"/>
                <a:gd name="connsiteY42" fmla="*/ 351953 h 3975091"/>
                <a:gd name="connsiteX43" fmla="*/ 8216322 w 8663883"/>
                <a:gd name="connsiteY43" fmla="*/ 969790 h 3975091"/>
                <a:gd name="connsiteX44" fmla="*/ 7392697 w 8663883"/>
                <a:gd name="connsiteY44" fmla="*/ 1023739 h 3975091"/>
                <a:gd name="connsiteX45" fmla="*/ 7172011 w 8663883"/>
                <a:gd name="connsiteY45" fmla="*/ 1008959 h 3975091"/>
                <a:gd name="connsiteX46" fmla="*/ 7152575 w 8663883"/>
                <a:gd name="connsiteY46" fmla="*/ 1003970 h 3975091"/>
                <a:gd name="connsiteX47" fmla="*/ 7078878 w 8663883"/>
                <a:gd name="connsiteY47" fmla="*/ 994178 h 3975091"/>
                <a:gd name="connsiteX48" fmla="*/ 6049144 w 8663883"/>
                <a:gd name="connsiteY48" fmla="*/ 1347254 h 3975091"/>
                <a:gd name="connsiteX49" fmla="*/ 5867736 w 8663883"/>
                <a:gd name="connsiteY49" fmla="*/ 1445361 h 3975091"/>
                <a:gd name="connsiteX50" fmla="*/ 5696452 w 8663883"/>
                <a:gd name="connsiteY50" fmla="*/ 1538480 h 3975091"/>
                <a:gd name="connsiteX51" fmla="*/ 4357758 w 8663883"/>
                <a:gd name="connsiteY51" fmla="*/ 1695341 h 3975091"/>
                <a:gd name="connsiteX52" fmla="*/ 3661685 w 8663883"/>
                <a:gd name="connsiteY52" fmla="*/ 1597234 h 3975091"/>
                <a:gd name="connsiteX53" fmla="*/ 3494855 w 8663883"/>
                <a:gd name="connsiteY53" fmla="*/ 1567857 h 3975091"/>
                <a:gd name="connsiteX54" fmla="*/ 61827 w 8663883"/>
                <a:gd name="connsiteY54" fmla="*/ 709959 h 3975091"/>
                <a:gd name="connsiteX55" fmla="*/ 0 w 8663883"/>
                <a:gd name="connsiteY55" fmla="*/ 693786 h 3975091"/>
                <a:gd name="connsiteX56" fmla="*/ 0 w 8663883"/>
                <a:gd name="connsiteY56"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255079 w 8663883"/>
                <a:gd name="connsiteY9" fmla="*/ 3420997 h 3975091"/>
                <a:gd name="connsiteX10" fmla="*/ 5147368 w 8663883"/>
                <a:gd name="connsiteY10" fmla="*/ 3411204 h 3975091"/>
                <a:gd name="connsiteX11" fmla="*/ 5029534 w 8663883"/>
                <a:gd name="connsiteY11" fmla="*/ 3406401 h 3975091"/>
                <a:gd name="connsiteX12" fmla="*/ 4049202 w 8663883"/>
                <a:gd name="connsiteY12" fmla="*/ 3474947 h 3975091"/>
                <a:gd name="connsiteX13" fmla="*/ 100832 w 8663883"/>
                <a:gd name="connsiteY13" fmla="*/ 3951198 h 3975091"/>
                <a:gd name="connsiteX14" fmla="*/ 0 w 8663883"/>
                <a:gd name="connsiteY14" fmla="*/ 3964849 h 3975091"/>
                <a:gd name="connsiteX15" fmla="*/ 0 w 8663883"/>
                <a:gd name="connsiteY15" fmla="*/ 3289076 h 3975091"/>
                <a:gd name="connsiteX16" fmla="*/ 28303 w 8663883"/>
                <a:gd name="connsiteY16" fmla="*/ 3285481 h 3975091"/>
                <a:gd name="connsiteX17" fmla="*/ 3661685 w 8663883"/>
                <a:gd name="connsiteY17" fmla="*/ 2862099 h 3975091"/>
                <a:gd name="connsiteX18" fmla="*/ 4382458 w 8663883"/>
                <a:gd name="connsiteY18" fmla="*/ 2798356 h 3975091"/>
                <a:gd name="connsiteX19" fmla="*/ 5078531 w 8663883"/>
                <a:gd name="connsiteY19" fmla="*/ 2759187 h 3975091"/>
                <a:gd name="connsiteX20" fmla="*/ 6397383 w 8663883"/>
                <a:gd name="connsiteY20" fmla="*/ 3038729 h 3975091"/>
                <a:gd name="connsiteX21" fmla="*/ 7069159 w 8663883"/>
                <a:gd name="connsiteY21" fmla="*/ 3357439 h 3975091"/>
                <a:gd name="connsiteX22" fmla="*/ 7221008 w 8663883"/>
                <a:gd name="connsiteY22" fmla="*/ 3308293 h 3975091"/>
                <a:gd name="connsiteX23" fmla="*/ 7245708 w 8663883"/>
                <a:gd name="connsiteY23" fmla="*/ 3308293 h 3975091"/>
                <a:gd name="connsiteX24" fmla="*/ 7260286 w 8663883"/>
                <a:gd name="connsiteY24" fmla="*/ 3303490 h 3975091"/>
                <a:gd name="connsiteX25" fmla="*/ 7863224 w 8663883"/>
                <a:gd name="connsiteY25" fmla="*/ 2690642 h 3975091"/>
                <a:gd name="connsiteX26" fmla="*/ 8000495 w 8663883"/>
                <a:gd name="connsiteY26" fmla="*/ 2161120 h 3975091"/>
                <a:gd name="connsiteX27" fmla="*/ 7834070 w 8663883"/>
                <a:gd name="connsiteY27" fmla="*/ 1592430 h 3975091"/>
                <a:gd name="connsiteX28" fmla="*/ 8549578 w 8663883"/>
                <a:gd name="connsiteY28" fmla="*/ 1538480 h 3975091"/>
                <a:gd name="connsiteX29" fmla="*/ 0 w 8663883"/>
                <a:gd name="connsiteY29" fmla="*/ 0 h 3975091"/>
                <a:gd name="connsiteX30" fmla="*/ 40050 w 8663883"/>
                <a:gd name="connsiteY30" fmla="*/ 10564 h 3975091"/>
                <a:gd name="connsiteX31" fmla="*/ 3636985 w 8663883"/>
                <a:gd name="connsiteY31" fmla="*/ 910851 h 3975091"/>
                <a:gd name="connsiteX32" fmla="*/ 4024501 w 8663883"/>
                <a:gd name="connsiteY32" fmla="*/ 984386 h 3975091"/>
                <a:gd name="connsiteX33" fmla="*/ 4762900 w 8663883"/>
                <a:gd name="connsiteY33" fmla="*/ 1200532 h 3975091"/>
                <a:gd name="connsiteX34" fmla="*/ 4764794 w 8663883"/>
                <a:gd name="connsiteY34" fmla="*/ 1198888 h 3975091"/>
                <a:gd name="connsiteX35" fmla="*/ 5010098 w 8663883"/>
                <a:gd name="connsiteY35" fmla="*/ 1057920 h 3975091"/>
                <a:gd name="connsiteX36" fmla="*/ 5112949 w 8663883"/>
                <a:gd name="connsiteY36" fmla="*/ 1048128 h 3975091"/>
                <a:gd name="connsiteX37" fmla="*/ 5387491 w 8663883"/>
                <a:gd name="connsiteY37" fmla="*/ 974593 h 3975091"/>
                <a:gd name="connsiteX38" fmla="*/ 5549058 w 8663883"/>
                <a:gd name="connsiteY38" fmla="*/ 886463 h 3975091"/>
                <a:gd name="connsiteX39" fmla="*/ 6039426 w 8663883"/>
                <a:gd name="connsiteY39" fmla="*/ 626506 h 3975091"/>
                <a:gd name="connsiteX40" fmla="*/ 6995728 w 8663883"/>
                <a:gd name="connsiteY40" fmla="*/ 327299 h 3975091"/>
                <a:gd name="connsiteX41" fmla="*/ 7304423 w 8663883"/>
                <a:gd name="connsiteY41" fmla="*/ 351953 h 3975091"/>
                <a:gd name="connsiteX42" fmla="*/ 8216322 w 8663883"/>
                <a:gd name="connsiteY42" fmla="*/ 969790 h 3975091"/>
                <a:gd name="connsiteX43" fmla="*/ 7392697 w 8663883"/>
                <a:gd name="connsiteY43" fmla="*/ 1023739 h 3975091"/>
                <a:gd name="connsiteX44" fmla="*/ 7172011 w 8663883"/>
                <a:gd name="connsiteY44" fmla="*/ 1008959 h 3975091"/>
                <a:gd name="connsiteX45" fmla="*/ 7152575 w 8663883"/>
                <a:gd name="connsiteY45" fmla="*/ 1003970 h 3975091"/>
                <a:gd name="connsiteX46" fmla="*/ 7078878 w 8663883"/>
                <a:gd name="connsiteY46" fmla="*/ 994178 h 3975091"/>
                <a:gd name="connsiteX47" fmla="*/ 6049144 w 8663883"/>
                <a:gd name="connsiteY47" fmla="*/ 1347254 h 3975091"/>
                <a:gd name="connsiteX48" fmla="*/ 5867736 w 8663883"/>
                <a:gd name="connsiteY48" fmla="*/ 1445361 h 3975091"/>
                <a:gd name="connsiteX49" fmla="*/ 5696452 w 8663883"/>
                <a:gd name="connsiteY49" fmla="*/ 1538480 h 3975091"/>
                <a:gd name="connsiteX50" fmla="*/ 4357758 w 8663883"/>
                <a:gd name="connsiteY50" fmla="*/ 1695341 h 3975091"/>
                <a:gd name="connsiteX51" fmla="*/ 3661685 w 8663883"/>
                <a:gd name="connsiteY51" fmla="*/ 1597234 h 3975091"/>
                <a:gd name="connsiteX52" fmla="*/ 3494855 w 8663883"/>
                <a:gd name="connsiteY52" fmla="*/ 1567857 h 3975091"/>
                <a:gd name="connsiteX53" fmla="*/ 61827 w 8663883"/>
                <a:gd name="connsiteY53" fmla="*/ 709959 h 3975091"/>
                <a:gd name="connsiteX54" fmla="*/ 0 w 8663883"/>
                <a:gd name="connsiteY54" fmla="*/ 693786 h 3975091"/>
                <a:gd name="connsiteX55" fmla="*/ 0 w 8663883"/>
                <a:gd name="connsiteY55"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255079 w 8663883"/>
                <a:gd name="connsiteY9" fmla="*/ 3420997 h 3975091"/>
                <a:gd name="connsiteX10" fmla="*/ 5147368 w 8663883"/>
                <a:gd name="connsiteY10" fmla="*/ 3411204 h 3975091"/>
                <a:gd name="connsiteX11" fmla="*/ 5029534 w 8663883"/>
                <a:gd name="connsiteY11" fmla="*/ 3406401 h 3975091"/>
                <a:gd name="connsiteX12" fmla="*/ 4049202 w 8663883"/>
                <a:gd name="connsiteY12" fmla="*/ 3474947 h 3975091"/>
                <a:gd name="connsiteX13" fmla="*/ 100832 w 8663883"/>
                <a:gd name="connsiteY13" fmla="*/ 3951198 h 3975091"/>
                <a:gd name="connsiteX14" fmla="*/ 0 w 8663883"/>
                <a:gd name="connsiteY14" fmla="*/ 3964849 h 3975091"/>
                <a:gd name="connsiteX15" fmla="*/ 0 w 8663883"/>
                <a:gd name="connsiteY15" fmla="*/ 3289076 h 3975091"/>
                <a:gd name="connsiteX16" fmla="*/ 28303 w 8663883"/>
                <a:gd name="connsiteY16" fmla="*/ 3285481 h 3975091"/>
                <a:gd name="connsiteX17" fmla="*/ 3661685 w 8663883"/>
                <a:gd name="connsiteY17" fmla="*/ 2862099 h 3975091"/>
                <a:gd name="connsiteX18" fmla="*/ 4382458 w 8663883"/>
                <a:gd name="connsiteY18" fmla="*/ 2798356 h 3975091"/>
                <a:gd name="connsiteX19" fmla="*/ 5078531 w 8663883"/>
                <a:gd name="connsiteY19" fmla="*/ 2759187 h 3975091"/>
                <a:gd name="connsiteX20" fmla="*/ 6397383 w 8663883"/>
                <a:gd name="connsiteY20" fmla="*/ 3038729 h 3975091"/>
                <a:gd name="connsiteX21" fmla="*/ 7221008 w 8663883"/>
                <a:gd name="connsiteY21" fmla="*/ 3308293 h 3975091"/>
                <a:gd name="connsiteX22" fmla="*/ 7245708 w 8663883"/>
                <a:gd name="connsiteY22" fmla="*/ 3308293 h 3975091"/>
                <a:gd name="connsiteX23" fmla="*/ 7260286 w 8663883"/>
                <a:gd name="connsiteY23" fmla="*/ 3303490 h 3975091"/>
                <a:gd name="connsiteX24" fmla="*/ 7863224 w 8663883"/>
                <a:gd name="connsiteY24" fmla="*/ 2690642 h 3975091"/>
                <a:gd name="connsiteX25" fmla="*/ 8000495 w 8663883"/>
                <a:gd name="connsiteY25" fmla="*/ 2161120 h 3975091"/>
                <a:gd name="connsiteX26" fmla="*/ 7834070 w 8663883"/>
                <a:gd name="connsiteY26" fmla="*/ 1592430 h 3975091"/>
                <a:gd name="connsiteX27" fmla="*/ 8549578 w 8663883"/>
                <a:gd name="connsiteY27" fmla="*/ 1538480 h 3975091"/>
                <a:gd name="connsiteX28" fmla="*/ 0 w 8663883"/>
                <a:gd name="connsiteY28" fmla="*/ 0 h 3975091"/>
                <a:gd name="connsiteX29" fmla="*/ 40050 w 8663883"/>
                <a:gd name="connsiteY29" fmla="*/ 10564 h 3975091"/>
                <a:gd name="connsiteX30" fmla="*/ 3636985 w 8663883"/>
                <a:gd name="connsiteY30" fmla="*/ 910851 h 3975091"/>
                <a:gd name="connsiteX31" fmla="*/ 4024501 w 8663883"/>
                <a:gd name="connsiteY31" fmla="*/ 984386 h 3975091"/>
                <a:gd name="connsiteX32" fmla="*/ 4762900 w 8663883"/>
                <a:gd name="connsiteY32" fmla="*/ 1200532 h 3975091"/>
                <a:gd name="connsiteX33" fmla="*/ 4764794 w 8663883"/>
                <a:gd name="connsiteY33" fmla="*/ 1198888 h 3975091"/>
                <a:gd name="connsiteX34" fmla="*/ 5010098 w 8663883"/>
                <a:gd name="connsiteY34" fmla="*/ 1057920 h 3975091"/>
                <a:gd name="connsiteX35" fmla="*/ 5112949 w 8663883"/>
                <a:gd name="connsiteY35" fmla="*/ 1048128 h 3975091"/>
                <a:gd name="connsiteX36" fmla="*/ 5387491 w 8663883"/>
                <a:gd name="connsiteY36" fmla="*/ 974593 h 3975091"/>
                <a:gd name="connsiteX37" fmla="*/ 5549058 w 8663883"/>
                <a:gd name="connsiteY37" fmla="*/ 886463 h 3975091"/>
                <a:gd name="connsiteX38" fmla="*/ 6039426 w 8663883"/>
                <a:gd name="connsiteY38" fmla="*/ 626506 h 3975091"/>
                <a:gd name="connsiteX39" fmla="*/ 6995728 w 8663883"/>
                <a:gd name="connsiteY39" fmla="*/ 327299 h 3975091"/>
                <a:gd name="connsiteX40" fmla="*/ 7304423 w 8663883"/>
                <a:gd name="connsiteY40" fmla="*/ 351953 h 3975091"/>
                <a:gd name="connsiteX41" fmla="*/ 8216322 w 8663883"/>
                <a:gd name="connsiteY41" fmla="*/ 969790 h 3975091"/>
                <a:gd name="connsiteX42" fmla="*/ 7392697 w 8663883"/>
                <a:gd name="connsiteY42" fmla="*/ 1023739 h 3975091"/>
                <a:gd name="connsiteX43" fmla="*/ 7172011 w 8663883"/>
                <a:gd name="connsiteY43" fmla="*/ 1008959 h 3975091"/>
                <a:gd name="connsiteX44" fmla="*/ 7152575 w 8663883"/>
                <a:gd name="connsiteY44" fmla="*/ 1003970 h 3975091"/>
                <a:gd name="connsiteX45" fmla="*/ 7078878 w 8663883"/>
                <a:gd name="connsiteY45" fmla="*/ 994178 h 3975091"/>
                <a:gd name="connsiteX46" fmla="*/ 6049144 w 8663883"/>
                <a:gd name="connsiteY46" fmla="*/ 1347254 h 3975091"/>
                <a:gd name="connsiteX47" fmla="*/ 5867736 w 8663883"/>
                <a:gd name="connsiteY47" fmla="*/ 1445361 h 3975091"/>
                <a:gd name="connsiteX48" fmla="*/ 5696452 w 8663883"/>
                <a:gd name="connsiteY48" fmla="*/ 1538480 h 3975091"/>
                <a:gd name="connsiteX49" fmla="*/ 4357758 w 8663883"/>
                <a:gd name="connsiteY49" fmla="*/ 1695341 h 3975091"/>
                <a:gd name="connsiteX50" fmla="*/ 3661685 w 8663883"/>
                <a:gd name="connsiteY50" fmla="*/ 1597234 h 3975091"/>
                <a:gd name="connsiteX51" fmla="*/ 3494855 w 8663883"/>
                <a:gd name="connsiteY51" fmla="*/ 1567857 h 3975091"/>
                <a:gd name="connsiteX52" fmla="*/ 61827 w 8663883"/>
                <a:gd name="connsiteY52" fmla="*/ 709959 h 3975091"/>
                <a:gd name="connsiteX53" fmla="*/ 0 w 8663883"/>
                <a:gd name="connsiteY53" fmla="*/ 693786 h 3975091"/>
                <a:gd name="connsiteX54" fmla="*/ 0 w 8663883"/>
                <a:gd name="connsiteY54"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255079 w 8663883"/>
                <a:gd name="connsiteY9" fmla="*/ 3420997 h 3975091"/>
                <a:gd name="connsiteX10" fmla="*/ 5147368 w 8663883"/>
                <a:gd name="connsiteY10" fmla="*/ 3411204 h 3975091"/>
                <a:gd name="connsiteX11" fmla="*/ 5029534 w 8663883"/>
                <a:gd name="connsiteY11" fmla="*/ 3406401 h 3975091"/>
                <a:gd name="connsiteX12" fmla="*/ 4049202 w 8663883"/>
                <a:gd name="connsiteY12" fmla="*/ 3474947 h 3975091"/>
                <a:gd name="connsiteX13" fmla="*/ 100832 w 8663883"/>
                <a:gd name="connsiteY13" fmla="*/ 3951198 h 3975091"/>
                <a:gd name="connsiteX14" fmla="*/ 0 w 8663883"/>
                <a:gd name="connsiteY14" fmla="*/ 3964849 h 3975091"/>
                <a:gd name="connsiteX15" fmla="*/ 0 w 8663883"/>
                <a:gd name="connsiteY15" fmla="*/ 3289076 h 3975091"/>
                <a:gd name="connsiteX16" fmla="*/ 28303 w 8663883"/>
                <a:gd name="connsiteY16" fmla="*/ 3285481 h 3975091"/>
                <a:gd name="connsiteX17" fmla="*/ 3661685 w 8663883"/>
                <a:gd name="connsiteY17" fmla="*/ 2862099 h 3975091"/>
                <a:gd name="connsiteX18" fmla="*/ 4382458 w 8663883"/>
                <a:gd name="connsiteY18" fmla="*/ 2798356 h 3975091"/>
                <a:gd name="connsiteX19" fmla="*/ 5078531 w 8663883"/>
                <a:gd name="connsiteY19" fmla="*/ 2759187 h 3975091"/>
                <a:gd name="connsiteX20" fmla="*/ 6397383 w 8663883"/>
                <a:gd name="connsiteY20" fmla="*/ 3038729 h 3975091"/>
                <a:gd name="connsiteX21" fmla="*/ 7221008 w 8663883"/>
                <a:gd name="connsiteY21" fmla="*/ 3308293 h 3975091"/>
                <a:gd name="connsiteX22" fmla="*/ 7245708 w 8663883"/>
                <a:gd name="connsiteY22" fmla="*/ 3308293 h 3975091"/>
                <a:gd name="connsiteX23" fmla="*/ 7260286 w 8663883"/>
                <a:gd name="connsiteY23" fmla="*/ 3303490 h 3975091"/>
                <a:gd name="connsiteX24" fmla="*/ 7863224 w 8663883"/>
                <a:gd name="connsiteY24" fmla="*/ 2690642 h 3975091"/>
                <a:gd name="connsiteX25" fmla="*/ 8000495 w 8663883"/>
                <a:gd name="connsiteY25" fmla="*/ 2161120 h 3975091"/>
                <a:gd name="connsiteX26" fmla="*/ 7834070 w 8663883"/>
                <a:gd name="connsiteY26" fmla="*/ 1592430 h 3975091"/>
                <a:gd name="connsiteX27" fmla="*/ 8549578 w 8663883"/>
                <a:gd name="connsiteY27" fmla="*/ 1538480 h 3975091"/>
                <a:gd name="connsiteX28" fmla="*/ 0 w 8663883"/>
                <a:gd name="connsiteY28" fmla="*/ 0 h 3975091"/>
                <a:gd name="connsiteX29" fmla="*/ 40050 w 8663883"/>
                <a:gd name="connsiteY29" fmla="*/ 10564 h 3975091"/>
                <a:gd name="connsiteX30" fmla="*/ 3636985 w 8663883"/>
                <a:gd name="connsiteY30" fmla="*/ 910851 h 3975091"/>
                <a:gd name="connsiteX31" fmla="*/ 4024501 w 8663883"/>
                <a:gd name="connsiteY31" fmla="*/ 984386 h 3975091"/>
                <a:gd name="connsiteX32" fmla="*/ 4762900 w 8663883"/>
                <a:gd name="connsiteY32" fmla="*/ 1200532 h 3975091"/>
                <a:gd name="connsiteX33" fmla="*/ 4698119 w 8663883"/>
                <a:gd name="connsiteY33" fmla="*/ 1132213 h 3975091"/>
                <a:gd name="connsiteX34" fmla="*/ 5010098 w 8663883"/>
                <a:gd name="connsiteY34" fmla="*/ 1057920 h 3975091"/>
                <a:gd name="connsiteX35" fmla="*/ 5112949 w 8663883"/>
                <a:gd name="connsiteY35" fmla="*/ 1048128 h 3975091"/>
                <a:gd name="connsiteX36" fmla="*/ 5387491 w 8663883"/>
                <a:gd name="connsiteY36" fmla="*/ 974593 h 3975091"/>
                <a:gd name="connsiteX37" fmla="*/ 5549058 w 8663883"/>
                <a:gd name="connsiteY37" fmla="*/ 886463 h 3975091"/>
                <a:gd name="connsiteX38" fmla="*/ 6039426 w 8663883"/>
                <a:gd name="connsiteY38" fmla="*/ 626506 h 3975091"/>
                <a:gd name="connsiteX39" fmla="*/ 6995728 w 8663883"/>
                <a:gd name="connsiteY39" fmla="*/ 327299 h 3975091"/>
                <a:gd name="connsiteX40" fmla="*/ 7304423 w 8663883"/>
                <a:gd name="connsiteY40" fmla="*/ 351953 h 3975091"/>
                <a:gd name="connsiteX41" fmla="*/ 8216322 w 8663883"/>
                <a:gd name="connsiteY41" fmla="*/ 969790 h 3975091"/>
                <a:gd name="connsiteX42" fmla="*/ 7392697 w 8663883"/>
                <a:gd name="connsiteY42" fmla="*/ 1023739 h 3975091"/>
                <a:gd name="connsiteX43" fmla="*/ 7172011 w 8663883"/>
                <a:gd name="connsiteY43" fmla="*/ 1008959 h 3975091"/>
                <a:gd name="connsiteX44" fmla="*/ 7152575 w 8663883"/>
                <a:gd name="connsiteY44" fmla="*/ 1003970 h 3975091"/>
                <a:gd name="connsiteX45" fmla="*/ 7078878 w 8663883"/>
                <a:gd name="connsiteY45" fmla="*/ 994178 h 3975091"/>
                <a:gd name="connsiteX46" fmla="*/ 6049144 w 8663883"/>
                <a:gd name="connsiteY46" fmla="*/ 1347254 h 3975091"/>
                <a:gd name="connsiteX47" fmla="*/ 5867736 w 8663883"/>
                <a:gd name="connsiteY47" fmla="*/ 1445361 h 3975091"/>
                <a:gd name="connsiteX48" fmla="*/ 5696452 w 8663883"/>
                <a:gd name="connsiteY48" fmla="*/ 1538480 h 3975091"/>
                <a:gd name="connsiteX49" fmla="*/ 4357758 w 8663883"/>
                <a:gd name="connsiteY49" fmla="*/ 1695341 h 3975091"/>
                <a:gd name="connsiteX50" fmla="*/ 3661685 w 8663883"/>
                <a:gd name="connsiteY50" fmla="*/ 1597234 h 3975091"/>
                <a:gd name="connsiteX51" fmla="*/ 3494855 w 8663883"/>
                <a:gd name="connsiteY51" fmla="*/ 1567857 h 3975091"/>
                <a:gd name="connsiteX52" fmla="*/ 61827 w 8663883"/>
                <a:gd name="connsiteY52" fmla="*/ 709959 h 3975091"/>
                <a:gd name="connsiteX53" fmla="*/ 0 w 8663883"/>
                <a:gd name="connsiteY53" fmla="*/ 693786 h 3975091"/>
                <a:gd name="connsiteX54" fmla="*/ 0 w 8663883"/>
                <a:gd name="connsiteY54" fmla="*/ 0 h 3975091"/>
                <a:gd name="connsiteX0" fmla="*/ 8549578 w 8663883"/>
                <a:gd name="connsiteY0" fmla="*/ 1538480 h 3975091"/>
                <a:gd name="connsiteX1" fmla="*/ 8662553 w 8663883"/>
                <a:gd name="connsiteY1" fmla="*/ 2161120 h 3975091"/>
                <a:gd name="connsiteX2" fmla="*/ 8559296 w 8663883"/>
                <a:gd name="connsiteY2" fmla="*/ 2744591 h 3975091"/>
                <a:gd name="connsiteX3" fmla="*/ 8240618 w 8663883"/>
                <a:gd name="connsiteY3" fmla="*/ 3332866 h 3975091"/>
                <a:gd name="connsiteX4" fmla="*/ 8221181 w 8663883"/>
                <a:gd name="connsiteY4" fmla="*/ 3357439 h 3975091"/>
                <a:gd name="connsiteX5" fmla="*/ 7367997 w 8663883"/>
                <a:gd name="connsiteY5" fmla="*/ 3960310 h 3975091"/>
                <a:gd name="connsiteX6" fmla="*/ 7221008 w 8663883"/>
                <a:gd name="connsiteY6" fmla="*/ 3975091 h 3975091"/>
                <a:gd name="connsiteX7" fmla="*/ 6382806 w 8663883"/>
                <a:gd name="connsiteY7" fmla="*/ 3749500 h 3975091"/>
                <a:gd name="connsiteX8" fmla="*/ 6343527 w 8663883"/>
                <a:gd name="connsiteY8" fmla="*/ 3734903 h 3975091"/>
                <a:gd name="connsiteX9" fmla="*/ 5255079 w 8663883"/>
                <a:gd name="connsiteY9" fmla="*/ 3420997 h 3975091"/>
                <a:gd name="connsiteX10" fmla="*/ 5147368 w 8663883"/>
                <a:gd name="connsiteY10" fmla="*/ 3411204 h 3975091"/>
                <a:gd name="connsiteX11" fmla="*/ 5029534 w 8663883"/>
                <a:gd name="connsiteY11" fmla="*/ 3406401 h 3975091"/>
                <a:gd name="connsiteX12" fmla="*/ 4049202 w 8663883"/>
                <a:gd name="connsiteY12" fmla="*/ 3474947 h 3975091"/>
                <a:gd name="connsiteX13" fmla="*/ 100832 w 8663883"/>
                <a:gd name="connsiteY13" fmla="*/ 3951198 h 3975091"/>
                <a:gd name="connsiteX14" fmla="*/ 0 w 8663883"/>
                <a:gd name="connsiteY14" fmla="*/ 3964849 h 3975091"/>
                <a:gd name="connsiteX15" fmla="*/ 0 w 8663883"/>
                <a:gd name="connsiteY15" fmla="*/ 3289076 h 3975091"/>
                <a:gd name="connsiteX16" fmla="*/ 28303 w 8663883"/>
                <a:gd name="connsiteY16" fmla="*/ 3285481 h 3975091"/>
                <a:gd name="connsiteX17" fmla="*/ 3661685 w 8663883"/>
                <a:gd name="connsiteY17" fmla="*/ 2862099 h 3975091"/>
                <a:gd name="connsiteX18" fmla="*/ 4382458 w 8663883"/>
                <a:gd name="connsiteY18" fmla="*/ 2798356 h 3975091"/>
                <a:gd name="connsiteX19" fmla="*/ 5078531 w 8663883"/>
                <a:gd name="connsiteY19" fmla="*/ 2759187 h 3975091"/>
                <a:gd name="connsiteX20" fmla="*/ 6397383 w 8663883"/>
                <a:gd name="connsiteY20" fmla="*/ 3038729 h 3975091"/>
                <a:gd name="connsiteX21" fmla="*/ 7221008 w 8663883"/>
                <a:gd name="connsiteY21" fmla="*/ 3308293 h 3975091"/>
                <a:gd name="connsiteX22" fmla="*/ 7245708 w 8663883"/>
                <a:gd name="connsiteY22" fmla="*/ 3308293 h 3975091"/>
                <a:gd name="connsiteX23" fmla="*/ 7260286 w 8663883"/>
                <a:gd name="connsiteY23" fmla="*/ 3303490 h 3975091"/>
                <a:gd name="connsiteX24" fmla="*/ 7863224 w 8663883"/>
                <a:gd name="connsiteY24" fmla="*/ 2690642 h 3975091"/>
                <a:gd name="connsiteX25" fmla="*/ 8000495 w 8663883"/>
                <a:gd name="connsiteY25" fmla="*/ 2161120 h 3975091"/>
                <a:gd name="connsiteX26" fmla="*/ 7834070 w 8663883"/>
                <a:gd name="connsiteY26" fmla="*/ 1592430 h 3975091"/>
                <a:gd name="connsiteX27" fmla="*/ 8549578 w 8663883"/>
                <a:gd name="connsiteY27" fmla="*/ 1538480 h 3975091"/>
                <a:gd name="connsiteX28" fmla="*/ 0 w 8663883"/>
                <a:gd name="connsiteY28" fmla="*/ 0 h 3975091"/>
                <a:gd name="connsiteX29" fmla="*/ 40050 w 8663883"/>
                <a:gd name="connsiteY29" fmla="*/ 10564 h 3975091"/>
                <a:gd name="connsiteX30" fmla="*/ 3636985 w 8663883"/>
                <a:gd name="connsiteY30" fmla="*/ 910851 h 3975091"/>
                <a:gd name="connsiteX31" fmla="*/ 4024501 w 8663883"/>
                <a:gd name="connsiteY31" fmla="*/ 984386 h 3975091"/>
                <a:gd name="connsiteX32" fmla="*/ 4762900 w 8663883"/>
                <a:gd name="connsiteY32" fmla="*/ 1200532 h 3975091"/>
                <a:gd name="connsiteX33" fmla="*/ 4631444 w 8663883"/>
                <a:gd name="connsiteY33" fmla="*/ 1094113 h 3975091"/>
                <a:gd name="connsiteX34" fmla="*/ 5010098 w 8663883"/>
                <a:gd name="connsiteY34" fmla="*/ 1057920 h 3975091"/>
                <a:gd name="connsiteX35" fmla="*/ 5112949 w 8663883"/>
                <a:gd name="connsiteY35" fmla="*/ 1048128 h 3975091"/>
                <a:gd name="connsiteX36" fmla="*/ 5387491 w 8663883"/>
                <a:gd name="connsiteY36" fmla="*/ 974593 h 3975091"/>
                <a:gd name="connsiteX37" fmla="*/ 5549058 w 8663883"/>
                <a:gd name="connsiteY37" fmla="*/ 886463 h 3975091"/>
                <a:gd name="connsiteX38" fmla="*/ 6039426 w 8663883"/>
                <a:gd name="connsiteY38" fmla="*/ 626506 h 3975091"/>
                <a:gd name="connsiteX39" fmla="*/ 6995728 w 8663883"/>
                <a:gd name="connsiteY39" fmla="*/ 327299 h 3975091"/>
                <a:gd name="connsiteX40" fmla="*/ 7304423 w 8663883"/>
                <a:gd name="connsiteY40" fmla="*/ 351953 h 3975091"/>
                <a:gd name="connsiteX41" fmla="*/ 8216322 w 8663883"/>
                <a:gd name="connsiteY41" fmla="*/ 969790 h 3975091"/>
                <a:gd name="connsiteX42" fmla="*/ 7392697 w 8663883"/>
                <a:gd name="connsiteY42" fmla="*/ 1023739 h 3975091"/>
                <a:gd name="connsiteX43" fmla="*/ 7172011 w 8663883"/>
                <a:gd name="connsiteY43" fmla="*/ 1008959 h 3975091"/>
                <a:gd name="connsiteX44" fmla="*/ 7152575 w 8663883"/>
                <a:gd name="connsiteY44" fmla="*/ 1003970 h 3975091"/>
                <a:gd name="connsiteX45" fmla="*/ 7078878 w 8663883"/>
                <a:gd name="connsiteY45" fmla="*/ 994178 h 3975091"/>
                <a:gd name="connsiteX46" fmla="*/ 6049144 w 8663883"/>
                <a:gd name="connsiteY46" fmla="*/ 1347254 h 3975091"/>
                <a:gd name="connsiteX47" fmla="*/ 5867736 w 8663883"/>
                <a:gd name="connsiteY47" fmla="*/ 1445361 h 3975091"/>
                <a:gd name="connsiteX48" fmla="*/ 5696452 w 8663883"/>
                <a:gd name="connsiteY48" fmla="*/ 1538480 h 3975091"/>
                <a:gd name="connsiteX49" fmla="*/ 4357758 w 8663883"/>
                <a:gd name="connsiteY49" fmla="*/ 1695341 h 3975091"/>
                <a:gd name="connsiteX50" fmla="*/ 3661685 w 8663883"/>
                <a:gd name="connsiteY50" fmla="*/ 1597234 h 3975091"/>
                <a:gd name="connsiteX51" fmla="*/ 3494855 w 8663883"/>
                <a:gd name="connsiteY51" fmla="*/ 1567857 h 3975091"/>
                <a:gd name="connsiteX52" fmla="*/ 61827 w 8663883"/>
                <a:gd name="connsiteY52" fmla="*/ 709959 h 3975091"/>
                <a:gd name="connsiteX53" fmla="*/ 0 w 8663883"/>
                <a:gd name="connsiteY53" fmla="*/ 693786 h 3975091"/>
                <a:gd name="connsiteX54" fmla="*/ 0 w 8663883"/>
                <a:gd name="connsiteY54" fmla="*/ 0 h 397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663883" h="3975091">
                  <a:moveTo>
                    <a:pt x="8549578" y="1538480"/>
                  </a:moveTo>
                  <a:cubicBezTo>
                    <a:pt x="8628134" y="1739499"/>
                    <a:pt x="8672272" y="1950309"/>
                    <a:pt x="8662553" y="2161120"/>
                  </a:cubicBezTo>
                  <a:cubicBezTo>
                    <a:pt x="8662553" y="2352346"/>
                    <a:pt x="8628134" y="2548377"/>
                    <a:pt x="8559296" y="2744591"/>
                  </a:cubicBezTo>
                  <a:cubicBezTo>
                    <a:pt x="8486004" y="2950414"/>
                    <a:pt x="8377888" y="3146444"/>
                    <a:pt x="8240618" y="3332866"/>
                  </a:cubicBezTo>
                  <a:cubicBezTo>
                    <a:pt x="8235759" y="3337670"/>
                    <a:pt x="8226040" y="3347462"/>
                    <a:pt x="8221181" y="3357439"/>
                  </a:cubicBezTo>
                  <a:cubicBezTo>
                    <a:pt x="7971340" y="3680954"/>
                    <a:pt x="7652662" y="3906545"/>
                    <a:pt x="7367997" y="3960310"/>
                  </a:cubicBezTo>
                  <a:cubicBezTo>
                    <a:pt x="7319000" y="3970103"/>
                    <a:pt x="7270004" y="3975091"/>
                    <a:pt x="7221008" y="3975091"/>
                  </a:cubicBezTo>
                  <a:cubicBezTo>
                    <a:pt x="6976026" y="3975091"/>
                    <a:pt x="6706343" y="3872180"/>
                    <a:pt x="6382806" y="3749500"/>
                  </a:cubicBezTo>
                  <a:cubicBezTo>
                    <a:pt x="6372682" y="3744696"/>
                    <a:pt x="6358105" y="3739707"/>
                    <a:pt x="6343527" y="3734903"/>
                  </a:cubicBezTo>
                  <a:lnTo>
                    <a:pt x="5255079" y="3420997"/>
                  </a:lnTo>
                  <a:cubicBezTo>
                    <a:pt x="5220660" y="3416193"/>
                    <a:pt x="5181382" y="3411204"/>
                    <a:pt x="5147368" y="3411204"/>
                  </a:cubicBezTo>
                  <a:cubicBezTo>
                    <a:pt x="5108090" y="3406401"/>
                    <a:pt x="5068812" y="3406401"/>
                    <a:pt x="5029534" y="3406401"/>
                  </a:cubicBezTo>
                  <a:cubicBezTo>
                    <a:pt x="4828690" y="3406401"/>
                    <a:pt x="4475592" y="3435777"/>
                    <a:pt x="4049202" y="3474947"/>
                  </a:cubicBezTo>
                  <a:cubicBezTo>
                    <a:pt x="2740726" y="3603632"/>
                    <a:pt x="722916" y="3867549"/>
                    <a:pt x="100832" y="3951198"/>
                  </a:cubicBezTo>
                  <a:lnTo>
                    <a:pt x="0" y="3964849"/>
                  </a:lnTo>
                  <a:lnTo>
                    <a:pt x="0" y="3289076"/>
                  </a:lnTo>
                  <a:lnTo>
                    <a:pt x="28303" y="3285481"/>
                  </a:lnTo>
                  <a:cubicBezTo>
                    <a:pt x="618884" y="3210688"/>
                    <a:pt x="2347059" y="2995472"/>
                    <a:pt x="3661685" y="2862099"/>
                  </a:cubicBezTo>
                  <a:lnTo>
                    <a:pt x="4382458" y="2798356"/>
                  </a:lnTo>
                  <a:cubicBezTo>
                    <a:pt x="4681296" y="2773968"/>
                    <a:pt x="4921823" y="2759187"/>
                    <a:pt x="5078531" y="2759187"/>
                  </a:cubicBezTo>
                  <a:cubicBezTo>
                    <a:pt x="5564040" y="2759187"/>
                    <a:pt x="6015130" y="2901452"/>
                    <a:pt x="6397383" y="3038729"/>
                  </a:cubicBezTo>
                  <a:lnTo>
                    <a:pt x="7221008" y="3308293"/>
                  </a:lnTo>
                  <a:lnTo>
                    <a:pt x="7245708" y="3308293"/>
                  </a:lnTo>
                  <a:cubicBezTo>
                    <a:pt x="7250567" y="3308293"/>
                    <a:pt x="7255427" y="3303490"/>
                    <a:pt x="7260286" y="3303490"/>
                  </a:cubicBezTo>
                  <a:cubicBezTo>
                    <a:pt x="7431975" y="3259332"/>
                    <a:pt x="7701658" y="3014156"/>
                    <a:pt x="7863224" y="2690642"/>
                  </a:cubicBezTo>
                  <a:cubicBezTo>
                    <a:pt x="7946640" y="2528792"/>
                    <a:pt x="8000495" y="2347358"/>
                    <a:pt x="8000495" y="2161120"/>
                  </a:cubicBezTo>
                  <a:cubicBezTo>
                    <a:pt x="8000495" y="1984675"/>
                    <a:pt x="7936921" y="1783656"/>
                    <a:pt x="7834070" y="1592430"/>
                  </a:cubicBezTo>
                  <a:cubicBezTo>
                    <a:pt x="8039773" y="1582638"/>
                    <a:pt x="8279896" y="1562868"/>
                    <a:pt x="8549578" y="1538480"/>
                  </a:cubicBezTo>
                  <a:close/>
                  <a:moveTo>
                    <a:pt x="0" y="0"/>
                  </a:moveTo>
                  <a:lnTo>
                    <a:pt x="40050" y="10564"/>
                  </a:lnTo>
                  <a:cubicBezTo>
                    <a:pt x="514650" y="135354"/>
                    <a:pt x="2961766" y="768696"/>
                    <a:pt x="3636985" y="910851"/>
                  </a:cubicBezTo>
                  <a:cubicBezTo>
                    <a:pt x="3769397" y="940228"/>
                    <a:pt x="3896949" y="964801"/>
                    <a:pt x="4024501" y="984386"/>
                  </a:cubicBezTo>
                  <a:lnTo>
                    <a:pt x="4762900" y="1200532"/>
                  </a:lnTo>
                  <a:lnTo>
                    <a:pt x="4631444" y="1094113"/>
                  </a:lnTo>
                  <a:cubicBezTo>
                    <a:pt x="4719376" y="1024214"/>
                    <a:pt x="4938274" y="1080022"/>
                    <a:pt x="5010098" y="1057920"/>
                  </a:cubicBezTo>
                  <a:cubicBezTo>
                    <a:pt x="5044112" y="1057920"/>
                    <a:pt x="5078531" y="1053116"/>
                    <a:pt x="5112949" y="1048128"/>
                  </a:cubicBezTo>
                  <a:cubicBezTo>
                    <a:pt x="5225520" y="1033532"/>
                    <a:pt x="5318653" y="1008959"/>
                    <a:pt x="5387491" y="974593"/>
                  </a:cubicBezTo>
                  <a:cubicBezTo>
                    <a:pt x="5436487" y="950205"/>
                    <a:pt x="5490343" y="920643"/>
                    <a:pt x="5549058" y="886463"/>
                  </a:cubicBezTo>
                  <a:cubicBezTo>
                    <a:pt x="5691592" y="807940"/>
                    <a:pt x="5858018" y="714821"/>
                    <a:pt x="6039426" y="626506"/>
                  </a:cubicBezTo>
                  <a:cubicBezTo>
                    <a:pt x="6340997" y="475742"/>
                    <a:pt x="6678328" y="344309"/>
                    <a:pt x="6995728" y="327299"/>
                  </a:cubicBezTo>
                  <a:cubicBezTo>
                    <a:pt x="7101528" y="321629"/>
                    <a:pt x="7205114" y="328673"/>
                    <a:pt x="7304423" y="351953"/>
                  </a:cubicBezTo>
                  <a:cubicBezTo>
                    <a:pt x="7623102" y="425487"/>
                    <a:pt x="7956358" y="651079"/>
                    <a:pt x="8216322" y="969790"/>
                  </a:cubicBezTo>
                  <a:cubicBezTo>
                    <a:pt x="7858365" y="1003970"/>
                    <a:pt x="7569246" y="1023739"/>
                    <a:pt x="7392697" y="1023739"/>
                  </a:cubicBezTo>
                  <a:cubicBezTo>
                    <a:pt x="7319000" y="1023739"/>
                    <a:pt x="7245708" y="1018751"/>
                    <a:pt x="7172011" y="1008959"/>
                  </a:cubicBezTo>
                  <a:cubicBezTo>
                    <a:pt x="7167152" y="1008959"/>
                    <a:pt x="7157434" y="1003970"/>
                    <a:pt x="7152575" y="1003970"/>
                  </a:cubicBezTo>
                  <a:cubicBezTo>
                    <a:pt x="7132733" y="999166"/>
                    <a:pt x="7103578" y="994178"/>
                    <a:pt x="7078878" y="994178"/>
                  </a:cubicBezTo>
                  <a:cubicBezTo>
                    <a:pt x="6799477" y="979582"/>
                    <a:pt x="6367823" y="1180600"/>
                    <a:pt x="6049144" y="1347254"/>
                  </a:cubicBezTo>
                  <a:cubicBezTo>
                    <a:pt x="5980711" y="1381619"/>
                    <a:pt x="5921997" y="1415800"/>
                    <a:pt x="5867736" y="1445361"/>
                  </a:cubicBezTo>
                  <a:cubicBezTo>
                    <a:pt x="5804163" y="1479542"/>
                    <a:pt x="5750307" y="1513907"/>
                    <a:pt x="5696452" y="1538480"/>
                  </a:cubicBezTo>
                  <a:cubicBezTo>
                    <a:pt x="5343354" y="1719914"/>
                    <a:pt x="4818566" y="1729706"/>
                    <a:pt x="4357758" y="1695341"/>
                  </a:cubicBezTo>
                  <a:cubicBezTo>
                    <a:pt x="4018630" y="1705133"/>
                    <a:pt x="3805502" y="1618481"/>
                    <a:pt x="3661685" y="1597234"/>
                  </a:cubicBezTo>
                  <a:cubicBezTo>
                    <a:pt x="3592848" y="1587441"/>
                    <a:pt x="3538992" y="1577649"/>
                    <a:pt x="3494855" y="1567857"/>
                  </a:cubicBezTo>
                  <a:cubicBezTo>
                    <a:pt x="2860509" y="1434483"/>
                    <a:pt x="808636" y="904887"/>
                    <a:pt x="61827" y="709959"/>
                  </a:cubicBezTo>
                  <a:lnTo>
                    <a:pt x="0" y="693786"/>
                  </a:lnTo>
                  <a:lnTo>
                    <a:pt x="0" y="0"/>
                  </a:lnTo>
                  <a:close/>
                </a:path>
              </a:pathLst>
            </a:custGeom>
            <a:solidFill>
              <a:schemeClr val="tx2"/>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6" name="Freeform: Shape 25">
              <a:extLst>
                <a:ext uri="{FF2B5EF4-FFF2-40B4-BE49-F238E27FC236}">
                  <a16:creationId xmlns:a16="http://schemas.microsoft.com/office/drawing/2014/main" id="{3A03969A-BDFC-4DE0-B008-2C74772B058C}"/>
                </a:ext>
              </a:extLst>
            </p:cNvPr>
            <p:cNvSpPr/>
            <p:nvPr/>
          </p:nvSpPr>
          <p:spPr>
            <a:xfrm>
              <a:off x="4180660" y="1813202"/>
              <a:ext cx="6487341" cy="2853761"/>
            </a:xfrm>
            <a:custGeom>
              <a:avLst/>
              <a:gdLst>
                <a:gd name="connsiteX0" fmla="*/ 5015242 w 8649788"/>
                <a:gd name="connsiteY0" fmla="*/ 2376372 h 3805014"/>
                <a:gd name="connsiteX1" fmla="*/ 5547334 w 8649788"/>
                <a:gd name="connsiteY1" fmla="*/ 2464641 h 3805014"/>
                <a:gd name="connsiteX2" fmla="*/ 8394200 w 8649788"/>
                <a:gd name="connsiteY2" fmla="*/ 3061225 h 3805014"/>
                <a:gd name="connsiteX3" fmla="*/ 8649788 w 8649788"/>
                <a:gd name="connsiteY3" fmla="*/ 3115056 h 3805014"/>
                <a:gd name="connsiteX4" fmla="*/ 8649788 w 8649788"/>
                <a:gd name="connsiteY4" fmla="*/ 3805014 h 3805014"/>
                <a:gd name="connsiteX5" fmla="*/ 8616721 w 8649788"/>
                <a:gd name="connsiteY5" fmla="*/ 3798060 h 3805014"/>
                <a:gd name="connsiteX6" fmla="*/ 5415399 w 8649788"/>
                <a:gd name="connsiteY6" fmla="*/ 3126476 h 3805014"/>
                <a:gd name="connsiteX7" fmla="*/ 4678222 w 8649788"/>
                <a:gd name="connsiteY7" fmla="*/ 2989251 h 3805014"/>
                <a:gd name="connsiteX8" fmla="*/ 4697817 w 8649788"/>
                <a:gd name="connsiteY8" fmla="*/ 2964773 h 3805014"/>
                <a:gd name="connsiteX9" fmla="*/ 5015242 w 8649788"/>
                <a:gd name="connsiteY9" fmla="*/ 2376372 h 3805014"/>
                <a:gd name="connsiteX10" fmla="*/ 4321608 w 8649788"/>
                <a:gd name="connsiteY10" fmla="*/ 2317587 h 3805014"/>
                <a:gd name="connsiteX11" fmla="*/ 3721155 w 8649788"/>
                <a:gd name="connsiteY11" fmla="*/ 2930466 h 3805014"/>
                <a:gd name="connsiteX12" fmla="*/ 3681966 w 8649788"/>
                <a:gd name="connsiteY12" fmla="*/ 2935288 h 3805014"/>
                <a:gd name="connsiteX13" fmla="*/ 3530438 w 8649788"/>
                <a:gd name="connsiteY13" fmla="*/ 2984244 h 3805014"/>
                <a:gd name="connsiteX14" fmla="*/ 3354961 w 8649788"/>
                <a:gd name="connsiteY14" fmla="*/ 3072513 h 3805014"/>
                <a:gd name="connsiteX15" fmla="*/ 2808066 w 8649788"/>
                <a:gd name="connsiteY15" fmla="*/ 3361799 h 3805014"/>
                <a:gd name="connsiteX16" fmla="*/ 1459985 w 8649788"/>
                <a:gd name="connsiteY16" fmla="*/ 3700042 h 3805014"/>
                <a:gd name="connsiteX17" fmla="*/ 517722 w 8649788"/>
                <a:gd name="connsiteY17" fmla="*/ 3101998 h 3805014"/>
                <a:gd name="connsiteX18" fmla="*/ 1494384 w 8649788"/>
                <a:gd name="connsiteY18" fmla="*/ 3033385 h 3805014"/>
                <a:gd name="connsiteX19" fmla="*/ 1611514 w 8649788"/>
                <a:gd name="connsiteY19" fmla="*/ 3038207 h 3805014"/>
                <a:gd name="connsiteX20" fmla="*/ 1719064 w 8649788"/>
                <a:gd name="connsiteY20" fmla="*/ 3048035 h 3805014"/>
                <a:gd name="connsiteX21" fmla="*/ 2856833 w 8649788"/>
                <a:gd name="connsiteY21" fmla="*/ 2665658 h 3805014"/>
                <a:gd name="connsiteX22" fmla="*/ 3017941 w 8649788"/>
                <a:gd name="connsiteY22" fmla="*/ 2587217 h 3805014"/>
                <a:gd name="connsiteX23" fmla="*/ 3203433 w 8649788"/>
                <a:gd name="connsiteY23" fmla="*/ 2494126 h 3805014"/>
                <a:gd name="connsiteX24" fmla="*/ 4321608 w 8649788"/>
                <a:gd name="connsiteY24" fmla="*/ 2317587 h 3805014"/>
                <a:gd name="connsiteX25" fmla="*/ 8649788 w 8649788"/>
                <a:gd name="connsiteY25" fmla="*/ 108352 h 3805014"/>
                <a:gd name="connsiteX26" fmla="*/ 8649788 w 8649788"/>
                <a:gd name="connsiteY26" fmla="*/ 781468 h 3805014"/>
                <a:gd name="connsiteX27" fmla="*/ 8468475 w 8649788"/>
                <a:gd name="connsiteY27" fmla="*/ 802985 h 3805014"/>
                <a:gd name="connsiteX28" fmla="*/ 5000438 w 8649788"/>
                <a:gd name="connsiteY28" fmla="*/ 1175277 h 3805014"/>
                <a:gd name="connsiteX29" fmla="*/ 4287645 w 8649788"/>
                <a:gd name="connsiteY29" fmla="*/ 1229241 h 3805014"/>
                <a:gd name="connsiteX30" fmla="*/ 3853089 w 8649788"/>
                <a:gd name="connsiteY30" fmla="*/ 1243890 h 3805014"/>
                <a:gd name="connsiteX31" fmla="*/ 2509798 w 8649788"/>
                <a:gd name="connsiteY31" fmla="*/ 979082 h 3805014"/>
                <a:gd name="connsiteX32" fmla="*/ 3535663 w 8649788"/>
                <a:gd name="connsiteY32" fmla="*/ 626190 h 3805014"/>
                <a:gd name="connsiteX33" fmla="*/ 3628409 w 8649788"/>
                <a:gd name="connsiteY33" fmla="*/ 640840 h 3805014"/>
                <a:gd name="connsiteX34" fmla="*/ 3847864 w 8649788"/>
                <a:gd name="connsiteY34" fmla="*/ 655489 h 3805014"/>
                <a:gd name="connsiteX35" fmla="*/ 4668208 w 8649788"/>
                <a:gd name="connsiteY35" fmla="*/ 601526 h 3805014"/>
                <a:gd name="connsiteX36" fmla="*/ 8534268 w 8649788"/>
                <a:gd name="connsiteY36" fmla="*/ 124012 h 3805014"/>
                <a:gd name="connsiteX37" fmla="*/ 1493839 w 8649788"/>
                <a:gd name="connsiteY37" fmla="*/ 855 h 3805014"/>
                <a:gd name="connsiteX38" fmla="*/ 2422278 w 8649788"/>
                <a:gd name="connsiteY38" fmla="*/ 228977 h 3805014"/>
                <a:gd name="connsiteX39" fmla="*/ 2500219 w 8649788"/>
                <a:gd name="connsiteY39" fmla="*/ 258462 h 3805014"/>
                <a:gd name="connsiteX40" fmla="*/ 2012106 w 8649788"/>
                <a:gd name="connsiteY40" fmla="*/ 518264 h 3805014"/>
                <a:gd name="connsiteX41" fmla="*/ 1850563 w 8649788"/>
                <a:gd name="connsiteY41" fmla="*/ 606533 h 3805014"/>
                <a:gd name="connsiteX42" fmla="*/ 1577115 w 8649788"/>
                <a:gd name="connsiteY42" fmla="*/ 679967 h 3805014"/>
                <a:gd name="connsiteX43" fmla="*/ 1508753 w 8649788"/>
                <a:gd name="connsiteY43" fmla="*/ 679967 h 3805014"/>
                <a:gd name="connsiteX44" fmla="*/ 1474790 w 8649788"/>
                <a:gd name="connsiteY44" fmla="*/ 689796 h 3805014"/>
                <a:gd name="connsiteX45" fmla="*/ 825133 w 8649788"/>
                <a:gd name="connsiteY45" fmla="*/ 1327153 h 3805014"/>
                <a:gd name="connsiteX46" fmla="*/ 683620 w 8649788"/>
                <a:gd name="connsiteY46" fmla="*/ 1856769 h 3805014"/>
                <a:gd name="connsiteX47" fmla="*/ 844728 w 8649788"/>
                <a:gd name="connsiteY47" fmla="*/ 2425328 h 3805014"/>
                <a:gd name="connsiteX48" fmla="*/ 127145 w 8649788"/>
                <a:gd name="connsiteY48" fmla="*/ 2489119 h 3805014"/>
                <a:gd name="connsiteX49" fmla="*/ 0 w 8649788"/>
                <a:gd name="connsiteY49" fmla="*/ 1851762 h 3805014"/>
                <a:gd name="connsiteX50" fmla="*/ 121920 w 8649788"/>
                <a:gd name="connsiteY50" fmla="*/ 1229055 h 3805014"/>
                <a:gd name="connsiteX51" fmla="*/ 483324 w 8649788"/>
                <a:gd name="connsiteY51" fmla="*/ 616362 h 3805014"/>
                <a:gd name="connsiteX52" fmla="*/ 1382044 w 8649788"/>
                <a:gd name="connsiteY52" fmla="*/ 13311 h 3805014"/>
                <a:gd name="connsiteX53" fmla="*/ 1493839 w 8649788"/>
                <a:gd name="connsiteY53" fmla="*/ 855 h 380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649788" h="3805014">
                  <a:moveTo>
                    <a:pt x="5015242" y="2376372"/>
                  </a:moveTo>
                  <a:cubicBezTo>
                    <a:pt x="5244712" y="2410678"/>
                    <a:pt x="5434994" y="2444985"/>
                    <a:pt x="5547334" y="2464641"/>
                  </a:cubicBezTo>
                  <a:cubicBezTo>
                    <a:pt x="6044264" y="2565741"/>
                    <a:pt x="7402085" y="2852219"/>
                    <a:pt x="8394200" y="3061225"/>
                  </a:cubicBezTo>
                  <a:lnTo>
                    <a:pt x="8649788" y="3115056"/>
                  </a:lnTo>
                  <a:lnTo>
                    <a:pt x="8649788" y="3805014"/>
                  </a:lnTo>
                  <a:lnTo>
                    <a:pt x="8616721" y="3798060"/>
                  </a:lnTo>
                  <a:cubicBezTo>
                    <a:pt x="7626534" y="3589727"/>
                    <a:pt x="5972800" y="3241090"/>
                    <a:pt x="5415399" y="3126476"/>
                  </a:cubicBezTo>
                  <a:cubicBezTo>
                    <a:pt x="5156756" y="3072513"/>
                    <a:pt x="4907692" y="3028379"/>
                    <a:pt x="4678222" y="2989251"/>
                  </a:cubicBezTo>
                  <a:cubicBezTo>
                    <a:pt x="4683012" y="2984244"/>
                    <a:pt x="4693027" y="2974415"/>
                    <a:pt x="4697817" y="2964773"/>
                  </a:cubicBezTo>
                  <a:cubicBezTo>
                    <a:pt x="4839330" y="2778405"/>
                    <a:pt x="4942090" y="2582210"/>
                    <a:pt x="5015242" y="2376372"/>
                  </a:cubicBezTo>
                  <a:close/>
                  <a:moveTo>
                    <a:pt x="4321608" y="2317587"/>
                  </a:moveTo>
                  <a:cubicBezTo>
                    <a:pt x="4160500" y="2641180"/>
                    <a:pt x="3891842" y="2886332"/>
                    <a:pt x="3721155" y="2930466"/>
                  </a:cubicBezTo>
                  <a:cubicBezTo>
                    <a:pt x="3706350" y="2930466"/>
                    <a:pt x="3696771" y="2935288"/>
                    <a:pt x="3681966" y="2935288"/>
                  </a:cubicBezTo>
                  <a:cubicBezTo>
                    <a:pt x="3623184" y="2949937"/>
                    <a:pt x="3574416" y="2964773"/>
                    <a:pt x="3530438" y="2984244"/>
                  </a:cubicBezTo>
                  <a:cubicBezTo>
                    <a:pt x="3476881" y="3008907"/>
                    <a:pt x="3418098" y="3038207"/>
                    <a:pt x="3354961" y="3072513"/>
                  </a:cubicBezTo>
                  <a:cubicBezTo>
                    <a:pt x="3193853" y="3150954"/>
                    <a:pt x="3007926" y="3258880"/>
                    <a:pt x="2808066" y="3361799"/>
                  </a:cubicBezTo>
                  <a:cubicBezTo>
                    <a:pt x="2373074" y="3587294"/>
                    <a:pt x="1875382" y="3793318"/>
                    <a:pt x="1459985" y="3700042"/>
                  </a:cubicBezTo>
                  <a:cubicBezTo>
                    <a:pt x="1132980" y="3626608"/>
                    <a:pt x="791170" y="3405934"/>
                    <a:pt x="517722" y="3101998"/>
                  </a:cubicBezTo>
                  <a:cubicBezTo>
                    <a:pt x="942263" y="3057863"/>
                    <a:pt x="1294088" y="3033385"/>
                    <a:pt x="1494384" y="3033385"/>
                  </a:cubicBezTo>
                  <a:cubicBezTo>
                    <a:pt x="1533137" y="3033385"/>
                    <a:pt x="1572325" y="3033385"/>
                    <a:pt x="1611514" y="3038207"/>
                  </a:cubicBezTo>
                  <a:cubicBezTo>
                    <a:pt x="1645477" y="3043214"/>
                    <a:pt x="1679876" y="3048035"/>
                    <a:pt x="1719064" y="3048035"/>
                  </a:cubicBezTo>
                  <a:cubicBezTo>
                    <a:pt x="2046069" y="3053042"/>
                    <a:pt x="2519813" y="2832369"/>
                    <a:pt x="2856833" y="2665658"/>
                  </a:cubicBezTo>
                  <a:cubicBezTo>
                    <a:pt x="2915180" y="2641180"/>
                    <a:pt x="2969173" y="2611695"/>
                    <a:pt x="3017941" y="2587217"/>
                  </a:cubicBezTo>
                  <a:cubicBezTo>
                    <a:pt x="3086303" y="2552911"/>
                    <a:pt x="3149875" y="2523426"/>
                    <a:pt x="3203433" y="2494126"/>
                  </a:cubicBezTo>
                  <a:cubicBezTo>
                    <a:pt x="3496475" y="2346887"/>
                    <a:pt x="3911436" y="2312580"/>
                    <a:pt x="4321608" y="2317587"/>
                  </a:cubicBezTo>
                  <a:close/>
                  <a:moveTo>
                    <a:pt x="8649788" y="108352"/>
                  </a:moveTo>
                  <a:lnTo>
                    <a:pt x="8649788" y="781468"/>
                  </a:lnTo>
                  <a:lnTo>
                    <a:pt x="8468475" y="802985"/>
                  </a:lnTo>
                  <a:cubicBezTo>
                    <a:pt x="7503426" y="916919"/>
                    <a:pt x="6058062" y="1080807"/>
                    <a:pt x="5000438" y="1175277"/>
                  </a:cubicBezTo>
                  <a:cubicBezTo>
                    <a:pt x="4731780" y="1199755"/>
                    <a:pt x="4492731" y="1214405"/>
                    <a:pt x="4287645" y="1229241"/>
                  </a:cubicBezTo>
                  <a:cubicBezTo>
                    <a:pt x="4111732" y="1238883"/>
                    <a:pt x="3960204" y="1243890"/>
                    <a:pt x="3853089" y="1243890"/>
                  </a:cubicBezTo>
                  <a:cubicBezTo>
                    <a:pt x="3364541" y="1243890"/>
                    <a:pt x="2905601" y="1116308"/>
                    <a:pt x="2509798" y="979082"/>
                  </a:cubicBezTo>
                  <a:cubicBezTo>
                    <a:pt x="2822435" y="812372"/>
                    <a:pt x="3252201" y="611355"/>
                    <a:pt x="3535663" y="626190"/>
                  </a:cubicBezTo>
                  <a:cubicBezTo>
                    <a:pt x="3564837" y="631011"/>
                    <a:pt x="3598800" y="635833"/>
                    <a:pt x="3628409" y="640840"/>
                  </a:cubicBezTo>
                  <a:cubicBezTo>
                    <a:pt x="3701561" y="650668"/>
                    <a:pt x="3774712" y="655489"/>
                    <a:pt x="3847864" y="655489"/>
                  </a:cubicBezTo>
                  <a:cubicBezTo>
                    <a:pt x="4023776" y="655489"/>
                    <a:pt x="4312029" y="635833"/>
                    <a:pt x="4668208" y="601526"/>
                  </a:cubicBezTo>
                  <a:cubicBezTo>
                    <a:pt x="5762951" y="497112"/>
                    <a:pt x="7492198" y="265168"/>
                    <a:pt x="8534268" y="124012"/>
                  </a:cubicBezTo>
                  <a:close/>
                  <a:moveTo>
                    <a:pt x="1493839" y="855"/>
                  </a:moveTo>
                  <a:cubicBezTo>
                    <a:pt x="1759341" y="-10681"/>
                    <a:pt x="2058806" y="96087"/>
                    <a:pt x="2422278" y="228977"/>
                  </a:cubicBezTo>
                  <a:cubicBezTo>
                    <a:pt x="2446662" y="238806"/>
                    <a:pt x="2471045" y="248634"/>
                    <a:pt x="2500219" y="258462"/>
                  </a:cubicBezTo>
                  <a:cubicBezTo>
                    <a:pt x="2319517" y="346732"/>
                    <a:pt x="2153620" y="439823"/>
                    <a:pt x="2012106" y="518264"/>
                  </a:cubicBezTo>
                  <a:cubicBezTo>
                    <a:pt x="1953323" y="552570"/>
                    <a:pt x="1899766" y="582055"/>
                    <a:pt x="1850563" y="606533"/>
                  </a:cubicBezTo>
                  <a:cubicBezTo>
                    <a:pt x="1782201" y="640840"/>
                    <a:pt x="1689455" y="665318"/>
                    <a:pt x="1577115" y="679967"/>
                  </a:cubicBezTo>
                  <a:cubicBezTo>
                    <a:pt x="1552731" y="675146"/>
                    <a:pt x="1528347" y="675146"/>
                    <a:pt x="1508753" y="679967"/>
                  </a:cubicBezTo>
                  <a:cubicBezTo>
                    <a:pt x="1499174" y="679967"/>
                    <a:pt x="1484369" y="684974"/>
                    <a:pt x="1474790" y="689796"/>
                  </a:cubicBezTo>
                  <a:cubicBezTo>
                    <a:pt x="1284508" y="748766"/>
                    <a:pt x="996256" y="998739"/>
                    <a:pt x="825133" y="1327153"/>
                  </a:cubicBezTo>
                  <a:cubicBezTo>
                    <a:pt x="742402" y="1489042"/>
                    <a:pt x="683620" y="1670402"/>
                    <a:pt x="683620" y="1856769"/>
                  </a:cubicBezTo>
                  <a:cubicBezTo>
                    <a:pt x="678830" y="2047958"/>
                    <a:pt x="742402" y="2248975"/>
                    <a:pt x="844728" y="2425328"/>
                  </a:cubicBezTo>
                  <a:cubicBezTo>
                    <a:pt x="630062" y="2444985"/>
                    <a:pt x="385788" y="2464641"/>
                    <a:pt x="127145" y="2489119"/>
                  </a:cubicBezTo>
                  <a:cubicBezTo>
                    <a:pt x="43978" y="2288102"/>
                    <a:pt x="0" y="2072436"/>
                    <a:pt x="0" y="1851762"/>
                  </a:cubicBezTo>
                  <a:cubicBezTo>
                    <a:pt x="0" y="1636096"/>
                    <a:pt x="43978" y="1425251"/>
                    <a:pt x="121920" y="1229055"/>
                  </a:cubicBezTo>
                  <a:cubicBezTo>
                    <a:pt x="209876" y="1003560"/>
                    <a:pt x="332231" y="792715"/>
                    <a:pt x="483324" y="616362"/>
                  </a:cubicBezTo>
                  <a:cubicBezTo>
                    <a:pt x="747192" y="297590"/>
                    <a:pt x="1078987" y="67274"/>
                    <a:pt x="1382044" y="13311"/>
                  </a:cubicBezTo>
                  <a:cubicBezTo>
                    <a:pt x="1418674" y="6565"/>
                    <a:pt x="1455910" y="2503"/>
                    <a:pt x="1493839" y="855"/>
                  </a:cubicBezTo>
                  <a:close/>
                </a:path>
              </a:pathLst>
            </a:custGeom>
            <a:solidFill>
              <a:schemeClr val="accent6"/>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12" name="Group 11">
            <a:extLst>
              <a:ext uri="{FF2B5EF4-FFF2-40B4-BE49-F238E27FC236}">
                <a16:creationId xmlns:a16="http://schemas.microsoft.com/office/drawing/2014/main" id="{DC0A3495-C14E-4FA7-9101-D5463D265B3E}"/>
              </a:ext>
            </a:extLst>
          </p:cNvPr>
          <p:cNvGrpSpPr/>
          <p:nvPr/>
        </p:nvGrpSpPr>
        <p:grpSpPr>
          <a:xfrm>
            <a:off x="6959148" y="4422105"/>
            <a:ext cx="3421176" cy="2776749"/>
            <a:chOff x="6411816" y="4270938"/>
            <a:chExt cx="2194562" cy="2776749"/>
          </a:xfrm>
        </p:grpSpPr>
        <p:sp>
          <p:nvSpPr>
            <p:cNvPr id="13" name="TextBox 12">
              <a:extLst>
                <a:ext uri="{FF2B5EF4-FFF2-40B4-BE49-F238E27FC236}">
                  <a16:creationId xmlns:a16="http://schemas.microsoft.com/office/drawing/2014/main" id="{19EF3A3D-52FE-40B9-A3C2-B165BDED6E8C}"/>
                </a:ext>
              </a:extLst>
            </p:cNvPr>
            <p:cNvSpPr txBox="1"/>
            <p:nvPr/>
          </p:nvSpPr>
          <p:spPr>
            <a:xfrm>
              <a:off x="6411818" y="4270938"/>
              <a:ext cx="2194560" cy="553998"/>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1">
                  <a:ln>
                    <a:noFill/>
                  </a:ln>
                  <a:solidFill>
                    <a:srgbClr val="C19DA7">
                      <a:lumMod val="50000"/>
                    </a:srgbClr>
                  </a:solidFill>
                  <a:effectLst/>
                  <a:uLnTx/>
                  <a:uFillTx/>
                  <a:latin typeface="Avenir Next LT Pro"/>
                  <a:ea typeface="+mn-ea"/>
                  <a:cs typeface="+mn-cs"/>
                </a:rPr>
                <a:t>Informal</a:t>
              </a:r>
            </a:p>
          </p:txBody>
        </p:sp>
        <p:sp>
          <p:nvSpPr>
            <p:cNvPr id="14" name="TextBox 13">
              <a:extLst>
                <a:ext uri="{FF2B5EF4-FFF2-40B4-BE49-F238E27FC236}">
                  <a16:creationId xmlns:a16="http://schemas.microsoft.com/office/drawing/2014/main" id="{7B1C04B3-12B7-46CA-95F8-843EC4A311AA}"/>
                </a:ext>
              </a:extLst>
            </p:cNvPr>
            <p:cNvSpPr txBox="1"/>
            <p:nvPr/>
          </p:nvSpPr>
          <p:spPr>
            <a:xfrm>
              <a:off x="6411816" y="4800918"/>
              <a:ext cx="2194560" cy="2246769"/>
            </a:xfrm>
            <a:prstGeom prst="rect">
              <a:avLst/>
            </a:prstGeom>
            <a:noFill/>
          </p:spPr>
          <p:txBody>
            <a:bodyPr wrap="square" lIns="0" rIns="0" rtlCol="0" anchor="t">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Opportunistic discussions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Phone calls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Emails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Posted information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Common data sharing tool</a:t>
              </a:r>
            </a:p>
          </p:txBody>
        </p:sp>
      </p:grpSp>
      <p:grpSp>
        <p:nvGrpSpPr>
          <p:cNvPr id="15" name="Group 14">
            <a:extLst>
              <a:ext uri="{FF2B5EF4-FFF2-40B4-BE49-F238E27FC236}">
                <a16:creationId xmlns:a16="http://schemas.microsoft.com/office/drawing/2014/main" id="{8D4D1087-D050-4437-8CFA-EB5BA6B81078}"/>
              </a:ext>
            </a:extLst>
          </p:cNvPr>
          <p:cNvGrpSpPr/>
          <p:nvPr/>
        </p:nvGrpSpPr>
        <p:grpSpPr>
          <a:xfrm>
            <a:off x="1623922" y="4432952"/>
            <a:ext cx="3969369" cy="2468972"/>
            <a:chOff x="621217" y="4632545"/>
            <a:chExt cx="2194560" cy="2468972"/>
          </a:xfrm>
        </p:grpSpPr>
        <p:sp>
          <p:nvSpPr>
            <p:cNvPr id="16" name="TextBox 15">
              <a:extLst>
                <a:ext uri="{FF2B5EF4-FFF2-40B4-BE49-F238E27FC236}">
                  <a16:creationId xmlns:a16="http://schemas.microsoft.com/office/drawing/2014/main" id="{E8BD7033-B5CF-4BC3-9EC8-6CD2AD66987D}"/>
                </a:ext>
              </a:extLst>
            </p:cNvPr>
            <p:cNvSpPr txBox="1"/>
            <p:nvPr/>
          </p:nvSpPr>
          <p:spPr>
            <a:xfrm>
              <a:off x="621217" y="4632545"/>
              <a:ext cx="2194560" cy="553998"/>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1">
                  <a:ln>
                    <a:noFill/>
                  </a:ln>
                  <a:solidFill>
                    <a:srgbClr val="21363B"/>
                  </a:solidFill>
                  <a:effectLst/>
                  <a:uLnTx/>
                  <a:uFillTx/>
                  <a:latin typeface="Avenir Next LT Pro"/>
                  <a:ea typeface="+mn-ea"/>
                  <a:cs typeface="+mn-cs"/>
                </a:rPr>
                <a:t>Formal</a:t>
              </a:r>
            </a:p>
          </p:txBody>
        </p:sp>
        <p:sp>
          <p:nvSpPr>
            <p:cNvPr id="17" name="TextBox 16">
              <a:extLst>
                <a:ext uri="{FF2B5EF4-FFF2-40B4-BE49-F238E27FC236}">
                  <a16:creationId xmlns:a16="http://schemas.microsoft.com/office/drawing/2014/main" id="{64E8300C-DAB3-465A-BEF2-C7185327A80B}"/>
                </a:ext>
              </a:extLst>
            </p:cNvPr>
            <p:cNvSpPr txBox="1"/>
            <p:nvPr/>
          </p:nvSpPr>
          <p:spPr>
            <a:xfrm>
              <a:off x="621217" y="5162525"/>
              <a:ext cx="2194560" cy="1938992"/>
            </a:xfrm>
            <a:prstGeom prst="rect">
              <a:avLst/>
            </a:prstGeom>
            <a:noFill/>
          </p:spPr>
          <p:txBody>
            <a:bodyPr wrap="square" lIns="0" r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Interprofessional meetings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Clinical documentation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Communication tools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Formal verbal communication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1">
                <a:ln>
                  <a:noFill/>
                </a:ln>
                <a:solidFill>
                  <a:prstClr val="black">
                    <a:lumMod val="65000"/>
                    <a:lumOff val="35000"/>
                  </a:prstClr>
                </a:solidFill>
                <a:effectLst/>
                <a:uLnTx/>
                <a:uFillTx/>
                <a:latin typeface="Avenir Next LT Pro"/>
                <a:ea typeface="+mn-ea"/>
                <a:cs typeface="+mn-cs"/>
              </a:endParaRPr>
            </a:p>
          </p:txBody>
        </p:sp>
      </p:grpSp>
      <p:sp>
        <p:nvSpPr>
          <p:cNvPr id="19" name="TextBox 18">
            <a:extLst>
              <a:ext uri="{FF2B5EF4-FFF2-40B4-BE49-F238E27FC236}">
                <a16:creationId xmlns:a16="http://schemas.microsoft.com/office/drawing/2014/main" id="{92504D89-A204-42DB-A261-C6EBBFA99F8C}"/>
              </a:ext>
            </a:extLst>
          </p:cNvPr>
          <p:cNvSpPr txBox="1"/>
          <p:nvPr/>
        </p:nvSpPr>
        <p:spPr>
          <a:xfrm>
            <a:off x="10363316" y="6611679"/>
            <a:ext cx="190328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96088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1777145" y="299496"/>
            <a:ext cx="8240232" cy="1325563"/>
          </a:xfrm>
        </p:spPr>
        <p:txBody>
          <a:bodyPr>
            <a:noAutofit/>
          </a:bodyPr>
          <a:lstStyle/>
          <a:p>
            <a:pPr algn="ctr"/>
            <a:r>
              <a:rPr lang="en-NZ" dirty="0">
                <a:solidFill>
                  <a:srgbClr val="002060"/>
                </a:solidFill>
                <a:latin typeface="Britannic Bold" panose="020B0903060703020204" pitchFamily="34" charset="0"/>
              </a:rPr>
              <a:t>The processes of elicitation and communication (HOW)</a:t>
            </a:r>
            <a:endParaRPr lang="en-US" dirty="0">
              <a:solidFill>
                <a:srgbClr val="002060"/>
              </a:solidFill>
              <a:latin typeface="Britannic Bold" panose="020B0903060703020204" pitchFamily="34" charset="0"/>
            </a:endParaRPr>
          </a:p>
        </p:txBody>
      </p:sp>
      <p:grpSp>
        <p:nvGrpSpPr>
          <p:cNvPr id="19" name="Group 18">
            <a:extLst>
              <a:ext uri="{FF2B5EF4-FFF2-40B4-BE49-F238E27FC236}">
                <a16:creationId xmlns:a16="http://schemas.microsoft.com/office/drawing/2014/main" id="{BDC98BC8-4C38-403E-846E-990BC59B99F6}"/>
              </a:ext>
            </a:extLst>
          </p:cNvPr>
          <p:cNvGrpSpPr/>
          <p:nvPr/>
        </p:nvGrpSpPr>
        <p:grpSpPr>
          <a:xfrm>
            <a:off x="7637083" y="4542021"/>
            <a:ext cx="2781216" cy="1968083"/>
            <a:chOff x="8150777" y="4532544"/>
            <a:chExt cx="3708288" cy="2624109"/>
          </a:xfrm>
        </p:grpSpPr>
        <p:sp>
          <p:nvSpPr>
            <p:cNvPr id="20" name="TextBox 19">
              <a:extLst>
                <a:ext uri="{FF2B5EF4-FFF2-40B4-BE49-F238E27FC236}">
                  <a16:creationId xmlns:a16="http://schemas.microsoft.com/office/drawing/2014/main" id="{10356A89-C45B-47FA-925A-E9E96261945B}"/>
                </a:ext>
              </a:extLst>
            </p:cNvPr>
            <p:cNvSpPr txBox="1"/>
            <p:nvPr/>
          </p:nvSpPr>
          <p:spPr>
            <a:xfrm>
              <a:off x="8150777" y="6212805"/>
              <a:ext cx="2937088" cy="943848"/>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B5A7AC"/>
                  </a:solidFill>
                  <a:effectLst/>
                  <a:uLnTx/>
                  <a:uFillTx/>
                  <a:latin typeface="Avenir Next LT Pro"/>
                  <a:ea typeface="+mn-ea"/>
                  <a:cs typeface="+mn-cs"/>
                </a:rPr>
                <a:t>Relationships matter</a:t>
              </a:r>
            </a:p>
          </p:txBody>
        </p:sp>
        <p:sp>
          <p:nvSpPr>
            <p:cNvPr id="21" name="TextBox 20">
              <a:extLst>
                <a:ext uri="{FF2B5EF4-FFF2-40B4-BE49-F238E27FC236}">
                  <a16:creationId xmlns:a16="http://schemas.microsoft.com/office/drawing/2014/main" id="{F3BB7B56-4476-4344-9CC3-8DEF626A665D}"/>
                </a:ext>
              </a:extLst>
            </p:cNvPr>
            <p:cNvSpPr txBox="1"/>
            <p:nvPr/>
          </p:nvSpPr>
          <p:spPr>
            <a:xfrm>
              <a:off x="8929772" y="4532544"/>
              <a:ext cx="2929293" cy="328294"/>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1">
                <a:ln>
                  <a:noFill/>
                </a:ln>
                <a:solidFill>
                  <a:prstClr val="black">
                    <a:lumMod val="65000"/>
                    <a:lumOff val="35000"/>
                  </a:prstClr>
                </a:solidFill>
                <a:effectLst/>
                <a:uLnTx/>
                <a:uFillTx/>
                <a:latin typeface="Avenir Next LT Pro"/>
                <a:ea typeface="+mn-ea"/>
                <a:cs typeface="+mn-cs"/>
              </a:endParaRPr>
            </a:p>
          </p:txBody>
        </p:sp>
      </p:grpSp>
      <p:grpSp>
        <p:nvGrpSpPr>
          <p:cNvPr id="22" name="Group 21">
            <a:extLst>
              <a:ext uri="{FF2B5EF4-FFF2-40B4-BE49-F238E27FC236}">
                <a16:creationId xmlns:a16="http://schemas.microsoft.com/office/drawing/2014/main" id="{CD90E2AB-9B7A-494C-B62F-034197E2268F}"/>
              </a:ext>
            </a:extLst>
          </p:cNvPr>
          <p:cNvGrpSpPr/>
          <p:nvPr/>
        </p:nvGrpSpPr>
        <p:grpSpPr>
          <a:xfrm>
            <a:off x="1306195" y="4542018"/>
            <a:ext cx="2201679" cy="1025088"/>
            <a:chOff x="340729" y="5111494"/>
            <a:chExt cx="3226480" cy="1366783"/>
          </a:xfrm>
        </p:grpSpPr>
        <p:sp>
          <p:nvSpPr>
            <p:cNvPr id="23" name="TextBox 22">
              <a:extLst>
                <a:ext uri="{FF2B5EF4-FFF2-40B4-BE49-F238E27FC236}">
                  <a16:creationId xmlns:a16="http://schemas.microsoft.com/office/drawing/2014/main" id="{356C6C5F-B7AB-41E0-B070-EE5B5309C504}"/>
                </a:ext>
              </a:extLst>
            </p:cNvPr>
            <p:cNvSpPr txBox="1"/>
            <p:nvPr/>
          </p:nvSpPr>
          <p:spPr>
            <a:xfrm>
              <a:off x="630120" y="5534430"/>
              <a:ext cx="2937089" cy="943847"/>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21363B">
                      <a:lumMod val="75000"/>
                      <a:lumOff val="25000"/>
                    </a:srgbClr>
                  </a:solidFill>
                  <a:effectLst/>
                  <a:uLnTx/>
                  <a:uFillTx/>
                  <a:latin typeface="Avenir Next LT Pro"/>
                  <a:ea typeface="+mn-ea"/>
                  <a:cs typeface="+mn-cs"/>
                </a:rPr>
                <a:t>All within a context</a:t>
              </a:r>
            </a:p>
          </p:txBody>
        </p:sp>
        <p:sp>
          <p:nvSpPr>
            <p:cNvPr id="24" name="TextBox 23">
              <a:extLst>
                <a:ext uri="{FF2B5EF4-FFF2-40B4-BE49-F238E27FC236}">
                  <a16:creationId xmlns:a16="http://schemas.microsoft.com/office/drawing/2014/main" id="{8F616BD4-8AE9-4684-9801-E99BADDBDE13}"/>
                </a:ext>
              </a:extLst>
            </p:cNvPr>
            <p:cNvSpPr txBox="1"/>
            <p:nvPr/>
          </p:nvSpPr>
          <p:spPr>
            <a:xfrm>
              <a:off x="340729" y="5111494"/>
              <a:ext cx="2929294" cy="32829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1">
                  <a:ln>
                    <a:noFill/>
                  </a:ln>
                  <a:solidFill>
                    <a:prstClr val="black">
                      <a:lumMod val="65000"/>
                      <a:lumOff val="35000"/>
                    </a:prstClr>
                  </a:solidFill>
                  <a:effectLst/>
                  <a:uLnTx/>
                  <a:uFillTx/>
                  <a:latin typeface="Avenir Next LT Pro"/>
                  <a:ea typeface="+mn-ea"/>
                  <a:cs typeface="+mn-cs"/>
                </a:rPr>
                <a:t>.</a:t>
              </a:r>
            </a:p>
          </p:txBody>
        </p:sp>
      </p:grpSp>
      <p:grpSp>
        <p:nvGrpSpPr>
          <p:cNvPr id="25" name="Group 24">
            <a:extLst>
              <a:ext uri="{FF2B5EF4-FFF2-40B4-BE49-F238E27FC236}">
                <a16:creationId xmlns:a16="http://schemas.microsoft.com/office/drawing/2014/main" id="{0F90D073-B348-416D-9024-9195251D2434}"/>
              </a:ext>
            </a:extLst>
          </p:cNvPr>
          <p:cNvGrpSpPr/>
          <p:nvPr/>
        </p:nvGrpSpPr>
        <p:grpSpPr>
          <a:xfrm>
            <a:off x="8465067" y="2422945"/>
            <a:ext cx="2894233" cy="989607"/>
            <a:chOff x="8420830" y="1925882"/>
            <a:chExt cx="3438235" cy="1319475"/>
          </a:xfrm>
        </p:grpSpPr>
        <p:sp>
          <p:nvSpPr>
            <p:cNvPr id="26" name="TextBox 25">
              <a:extLst>
                <a:ext uri="{FF2B5EF4-FFF2-40B4-BE49-F238E27FC236}">
                  <a16:creationId xmlns:a16="http://schemas.microsoft.com/office/drawing/2014/main" id="{15A6EBA2-6018-4C3A-A82C-7A65E96D1F6D}"/>
                </a:ext>
              </a:extLst>
            </p:cNvPr>
            <p:cNvSpPr txBox="1"/>
            <p:nvPr/>
          </p:nvSpPr>
          <p:spPr>
            <a:xfrm>
              <a:off x="8420830" y="2301508"/>
              <a:ext cx="2937088" cy="943849"/>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758468"/>
                  </a:solidFill>
                  <a:effectLst/>
                  <a:uLnTx/>
                  <a:uFillTx/>
                  <a:latin typeface="Avenir Next LT Pro"/>
                  <a:ea typeface="+mn-ea"/>
                  <a:cs typeface="+mn-cs"/>
                </a:rPr>
                <a:t>Flexibility is key</a:t>
              </a:r>
            </a:p>
          </p:txBody>
        </p:sp>
        <p:sp>
          <p:nvSpPr>
            <p:cNvPr id="28" name="TextBox 27">
              <a:extLst>
                <a:ext uri="{FF2B5EF4-FFF2-40B4-BE49-F238E27FC236}">
                  <a16:creationId xmlns:a16="http://schemas.microsoft.com/office/drawing/2014/main" id="{70A4195B-9011-4438-8D55-B9467CF6F01B}"/>
                </a:ext>
              </a:extLst>
            </p:cNvPr>
            <p:cNvSpPr txBox="1"/>
            <p:nvPr/>
          </p:nvSpPr>
          <p:spPr>
            <a:xfrm>
              <a:off x="8929771" y="1925882"/>
              <a:ext cx="2929294" cy="32829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1">
                <a:ln>
                  <a:noFill/>
                </a:ln>
                <a:solidFill>
                  <a:prstClr val="black">
                    <a:lumMod val="65000"/>
                    <a:lumOff val="35000"/>
                  </a:prstClr>
                </a:solidFill>
                <a:effectLst/>
                <a:uLnTx/>
                <a:uFillTx/>
                <a:latin typeface="Avenir Next LT Pro"/>
                <a:ea typeface="+mn-ea"/>
                <a:cs typeface="+mn-cs"/>
              </a:endParaRPr>
            </a:p>
          </p:txBody>
        </p:sp>
      </p:grpSp>
      <p:grpSp>
        <p:nvGrpSpPr>
          <p:cNvPr id="30" name="Group 29">
            <a:extLst>
              <a:ext uri="{FF2B5EF4-FFF2-40B4-BE49-F238E27FC236}">
                <a16:creationId xmlns:a16="http://schemas.microsoft.com/office/drawing/2014/main" id="{7B750EE8-139F-446A-A2FE-B92EB0CABE8E}"/>
              </a:ext>
            </a:extLst>
          </p:cNvPr>
          <p:cNvGrpSpPr/>
          <p:nvPr/>
        </p:nvGrpSpPr>
        <p:grpSpPr>
          <a:xfrm>
            <a:off x="1300876" y="2162990"/>
            <a:ext cx="3064527" cy="400110"/>
            <a:chOff x="-305293" y="3007059"/>
            <a:chExt cx="4086036" cy="533480"/>
          </a:xfrm>
        </p:grpSpPr>
        <p:sp>
          <p:nvSpPr>
            <p:cNvPr id="32" name="TextBox 31">
              <a:extLst>
                <a:ext uri="{FF2B5EF4-FFF2-40B4-BE49-F238E27FC236}">
                  <a16:creationId xmlns:a16="http://schemas.microsoft.com/office/drawing/2014/main" id="{AD747723-4187-4457-BA15-5D873D0A21A8}"/>
                </a:ext>
              </a:extLst>
            </p:cNvPr>
            <p:cNvSpPr txBox="1"/>
            <p:nvPr/>
          </p:nvSpPr>
          <p:spPr>
            <a:xfrm>
              <a:off x="843655" y="3007059"/>
              <a:ext cx="2937088" cy="533480"/>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767640">
                      <a:lumMod val="75000"/>
                    </a:srgbClr>
                  </a:solidFill>
                  <a:effectLst/>
                  <a:uLnTx/>
                  <a:uFillTx/>
                  <a:latin typeface="Avenir Next LT Pro"/>
                  <a:ea typeface="+mn-ea"/>
                  <a:cs typeface="+mn-cs"/>
                </a:rPr>
                <a:t>It takes a team</a:t>
              </a:r>
            </a:p>
          </p:txBody>
        </p:sp>
        <p:sp>
          <p:nvSpPr>
            <p:cNvPr id="33" name="TextBox 32">
              <a:extLst>
                <a:ext uri="{FF2B5EF4-FFF2-40B4-BE49-F238E27FC236}">
                  <a16:creationId xmlns:a16="http://schemas.microsoft.com/office/drawing/2014/main" id="{01C3B77F-95B4-415A-85A1-67C50FAC004C}"/>
                </a:ext>
              </a:extLst>
            </p:cNvPr>
            <p:cNvSpPr txBox="1"/>
            <p:nvPr/>
          </p:nvSpPr>
          <p:spPr>
            <a:xfrm>
              <a:off x="-305293" y="3086923"/>
              <a:ext cx="3575317" cy="328294"/>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1">
                <a:ln>
                  <a:noFill/>
                </a:ln>
                <a:solidFill>
                  <a:prstClr val="black">
                    <a:lumMod val="65000"/>
                    <a:lumOff val="35000"/>
                  </a:prstClr>
                </a:solidFill>
                <a:effectLst/>
                <a:uLnTx/>
                <a:uFillTx/>
                <a:latin typeface="Avenir Next LT Pro"/>
                <a:ea typeface="+mn-ea"/>
                <a:cs typeface="+mn-cs"/>
              </a:endParaRPr>
            </a:p>
          </p:txBody>
        </p:sp>
      </p:grpSp>
      <p:pic>
        <p:nvPicPr>
          <p:cNvPr id="48" name="Graphic 47" descr="Group with solid fill">
            <a:extLst>
              <a:ext uri="{FF2B5EF4-FFF2-40B4-BE49-F238E27FC236}">
                <a16:creationId xmlns:a16="http://schemas.microsoft.com/office/drawing/2014/main" id="{FD1D444D-21EE-4EC8-BF37-42B92AAC7D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91" y="2087270"/>
            <a:ext cx="581896" cy="581896"/>
          </a:xfrm>
          <a:prstGeom prst="rect">
            <a:avLst/>
          </a:prstGeom>
        </p:spPr>
      </p:pic>
      <p:sp>
        <p:nvSpPr>
          <p:cNvPr id="55" name="TextBox 54">
            <a:extLst>
              <a:ext uri="{FF2B5EF4-FFF2-40B4-BE49-F238E27FC236}">
                <a16:creationId xmlns:a16="http://schemas.microsoft.com/office/drawing/2014/main" id="{2FE82712-0C30-4D68-8684-15EE1AEDCB8D}"/>
              </a:ext>
            </a:extLst>
          </p:cNvPr>
          <p:cNvSpPr txBox="1"/>
          <p:nvPr/>
        </p:nvSpPr>
        <p:spPr>
          <a:xfrm>
            <a:off x="10410335" y="6638398"/>
            <a:ext cx="18979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0" name="Freeform: Shape 49">
            <a:extLst>
              <a:ext uri="{FF2B5EF4-FFF2-40B4-BE49-F238E27FC236}">
                <a16:creationId xmlns:a16="http://schemas.microsoft.com/office/drawing/2014/main" id="{7A0C8C6D-464D-4AD1-96C6-920F95D72D42}"/>
              </a:ext>
            </a:extLst>
          </p:cNvPr>
          <p:cNvSpPr/>
          <p:nvPr/>
        </p:nvSpPr>
        <p:spPr>
          <a:xfrm>
            <a:off x="10799811" y="2907856"/>
            <a:ext cx="526743" cy="527938"/>
          </a:xfrm>
          <a:custGeom>
            <a:avLst/>
            <a:gdLst>
              <a:gd name="connsiteX0" fmla="*/ 526743 w 526743"/>
              <a:gd name="connsiteY0" fmla="*/ 85951 h 527938"/>
              <a:gd name="connsiteX1" fmla="*/ 523062 w 526743"/>
              <a:gd name="connsiteY1" fmla="*/ 81741 h 527938"/>
              <a:gd name="connsiteX2" fmla="*/ 507986 w 526743"/>
              <a:gd name="connsiteY2" fmla="*/ 75091 h 527938"/>
              <a:gd name="connsiteX3" fmla="*/ 480484 w 526743"/>
              <a:gd name="connsiteY3" fmla="*/ 86052 h 527938"/>
              <a:gd name="connsiteX4" fmla="*/ 468792 w 526743"/>
              <a:gd name="connsiteY4" fmla="*/ 107490 h 527938"/>
              <a:gd name="connsiteX5" fmla="*/ 458456 w 526743"/>
              <a:gd name="connsiteY5" fmla="*/ 112815 h 527938"/>
              <a:gd name="connsiteX6" fmla="*/ 423475 w 526743"/>
              <a:gd name="connsiteY6" fmla="*/ 147202 h 527938"/>
              <a:gd name="connsiteX7" fmla="*/ 417885 w 526743"/>
              <a:gd name="connsiteY7" fmla="*/ 154187 h 527938"/>
              <a:gd name="connsiteX8" fmla="*/ 412768 w 526743"/>
              <a:gd name="connsiteY8" fmla="*/ 161380 h 527938"/>
              <a:gd name="connsiteX9" fmla="*/ 409319 w 526743"/>
              <a:gd name="connsiteY9" fmla="*/ 157324 h 527938"/>
              <a:gd name="connsiteX10" fmla="*/ 369391 w 526743"/>
              <a:gd name="connsiteY10" fmla="*/ 127534 h 527938"/>
              <a:gd name="connsiteX11" fmla="*/ 344181 w 526743"/>
              <a:gd name="connsiteY11" fmla="*/ 110743 h 527938"/>
              <a:gd name="connsiteX12" fmla="*/ 317550 w 526743"/>
              <a:gd name="connsiteY12" fmla="*/ 113096 h 527938"/>
              <a:gd name="connsiteX13" fmla="*/ 294622 w 526743"/>
              <a:gd name="connsiteY13" fmla="*/ 96553 h 527938"/>
              <a:gd name="connsiteX14" fmla="*/ 283734 w 526743"/>
              <a:gd name="connsiteY14" fmla="*/ 96553 h 527938"/>
              <a:gd name="connsiteX15" fmla="*/ 283711 w 526743"/>
              <a:gd name="connsiteY15" fmla="*/ 96447 h 527938"/>
              <a:gd name="connsiteX16" fmla="*/ 297278 w 526743"/>
              <a:gd name="connsiteY16" fmla="*/ 79388 h 527938"/>
              <a:gd name="connsiteX17" fmla="*/ 303872 w 526743"/>
              <a:gd name="connsiteY17" fmla="*/ 41026 h 527938"/>
              <a:gd name="connsiteX18" fmla="*/ 303956 w 526743"/>
              <a:gd name="connsiteY18" fmla="*/ 40054 h 527938"/>
              <a:gd name="connsiteX19" fmla="*/ 264205 w 526743"/>
              <a:gd name="connsiteY19" fmla="*/ 0 h 527938"/>
              <a:gd name="connsiteX20" fmla="*/ 224151 w 526743"/>
              <a:gd name="connsiteY20" fmla="*/ 39752 h 527938"/>
              <a:gd name="connsiteX21" fmla="*/ 224151 w 526743"/>
              <a:gd name="connsiteY21" fmla="*/ 40054 h 527938"/>
              <a:gd name="connsiteX22" fmla="*/ 230800 w 526743"/>
              <a:gd name="connsiteY22" fmla="*/ 79228 h 527938"/>
              <a:gd name="connsiteX23" fmla="*/ 244113 w 526743"/>
              <a:gd name="connsiteY23" fmla="*/ 96447 h 527938"/>
              <a:gd name="connsiteX24" fmla="*/ 244091 w 526743"/>
              <a:gd name="connsiteY24" fmla="*/ 96553 h 527938"/>
              <a:gd name="connsiteX25" fmla="*/ 232285 w 526743"/>
              <a:gd name="connsiteY25" fmla="*/ 96553 h 527938"/>
              <a:gd name="connsiteX26" fmla="*/ 209355 w 526743"/>
              <a:gd name="connsiteY26" fmla="*/ 113102 h 527938"/>
              <a:gd name="connsiteX27" fmla="*/ 182392 w 526743"/>
              <a:gd name="connsiteY27" fmla="*/ 110949 h 527938"/>
              <a:gd name="connsiteX28" fmla="*/ 157271 w 526743"/>
              <a:gd name="connsiteY28" fmla="*/ 127708 h 527938"/>
              <a:gd name="connsiteX29" fmla="*/ 117209 w 526743"/>
              <a:gd name="connsiteY29" fmla="*/ 157630 h 527938"/>
              <a:gd name="connsiteX30" fmla="*/ 114283 w 526743"/>
              <a:gd name="connsiteY30" fmla="*/ 160958 h 527938"/>
              <a:gd name="connsiteX31" fmla="*/ 108781 w 526743"/>
              <a:gd name="connsiteY31" fmla="*/ 153253 h 527938"/>
              <a:gd name="connsiteX32" fmla="*/ 103397 w 526743"/>
              <a:gd name="connsiteY32" fmla="*/ 146572 h 527938"/>
              <a:gd name="connsiteX33" fmla="*/ 68489 w 526743"/>
              <a:gd name="connsiteY33" fmla="*/ 112257 h 527938"/>
              <a:gd name="connsiteX34" fmla="*/ 58119 w 526743"/>
              <a:gd name="connsiteY34" fmla="*/ 106938 h 527938"/>
              <a:gd name="connsiteX35" fmla="*/ 46247 w 526743"/>
              <a:gd name="connsiteY35" fmla="*/ 85310 h 527938"/>
              <a:gd name="connsiteX36" fmla="*/ 3972 w 526743"/>
              <a:gd name="connsiteY36" fmla="*/ 81013 h 527938"/>
              <a:gd name="connsiteX37" fmla="*/ 0 w 526743"/>
              <a:gd name="connsiteY37" fmla="*/ 85267 h 527938"/>
              <a:gd name="connsiteX38" fmla="*/ 39575 w 526743"/>
              <a:gd name="connsiteY38" fmla="*/ 121134 h 527938"/>
              <a:gd name="connsiteX39" fmla="*/ 43278 w 526743"/>
              <a:gd name="connsiteY39" fmla="*/ 134588 h 527938"/>
              <a:gd name="connsiteX40" fmla="*/ 72887 w 526743"/>
              <a:gd name="connsiteY40" fmla="*/ 173678 h 527938"/>
              <a:gd name="connsiteX41" fmla="*/ 78141 w 526743"/>
              <a:gd name="connsiteY41" fmla="*/ 180191 h 527938"/>
              <a:gd name="connsiteX42" fmla="*/ 88539 w 526743"/>
              <a:gd name="connsiteY42" fmla="*/ 190574 h 527938"/>
              <a:gd name="connsiteX43" fmla="*/ 101245 w 526743"/>
              <a:gd name="connsiteY43" fmla="*/ 196213 h 527938"/>
              <a:gd name="connsiteX44" fmla="*/ 112517 w 526743"/>
              <a:gd name="connsiteY44" fmla="*/ 192389 h 527938"/>
              <a:gd name="connsiteX45" fmla="*/ 116461 w 526743"/>
              <a:gd name="connsiteY45" fmla="*/ 189073 h 527938"/>
              <a:gd name="connsiteX46" fmla="*/ 117379 w 526743"/>
              <a:gd name="connsiteY46" fmla="*/ 187947 h 527938"/>
              <a:gd name="connsiteX47" fmla="*/ 134819 w 526743"/>
              <a:gd name="connsiteY47" fmla="*/ 196384 h 527938"/>
              <a:gd name="connsiteX48" fmla="*/ 141928 w 526743"/>
              <a:gd name="connsiteY48" fmla="*/ 195148 h 527938"/>
              <a:gd name="connsiteX49" fmla="*/ 185201 w 526743"/>
              <a:gd name="connsiteY49" fmla="*/ 168472 h 527938"/>
              <a:gd name="connsiteX50" fmla="*/ 210389 w 526743"/>
              <a:gd name="connsiteY50" fmla="*/ 151663 h 527938"/>
              <a:gd name="connsiteX51" fmla="*/ 212259 w 526743"/>
              <a:gd name="connsiteY51" fmla="*/ 149900 h 527938"/>
              <a:gd name="connsiteX52" fmla="*/ 222605 w 526743"/>
              <a:gd name="connsiteY52" fmla="*/ 183100 h 527938"/>
              <a:gd name="connsiteX53" fmla="*/ 231308 w 526743"/>
              <a:gd name="connsiteY53" fmla="*/ 195458 h 527938"/>
              <a:gd name="connsiteX54" fmla="*/ 223765 w 526743"/>
              <a:gd name="connsiteY54" fmla="*/ 206894 h 527938"/>
              <a:gd name="connsiteX55" fmla="*/ 218360 w 526743"/>
              <a:gd name="connsiteY55" fmla="*/ 226119 h 527938"/>
              <a:gd name="connsiteX56" fmla="*/ 217009 w 526743"/>
              <a:gd name="connsiteY56" fmla="*/ 248766 h 527938"/>
              <a:gd name="connsiteX57" fmla="*/ 220413 w 526743"/>
              <a:gd name="connsiteY57" fmla="*/ 258028 h 527938"/>
              <a:gd name="connsiteX58" fmla="*/ 207469 w 526743"/>
              <a:gd name="connsiteY58" fmla="*/ 273736 h 527938"/>
              <a:gd name="connsiteX59" fmla="*/ 205581 w 526743"/>
              <a:gd name="connsiteY59" fmla="*/ 288276 h 527938"/>
              <a:gd name="connsiteX60" fmla="*/ 201373 w 526743"/>
              <a:gd name="connsiteY60" fmla="*/ 365908 h 527938"/>
              <a:gd name="connsiteX61" fmla="*/ 204894 w 526743"/>
              <a:gd name="connsiteY61" fmla="*/ 377608 h 527938"/>
              <a:gd name="connsiteX62" fmla="*/ 196107 w 526743"/>
              <a:gd name="connsiteY62" fmla="*/ 390881 h 527938"/>
              <a:gd name="connsiteX63" fmla="*/ 192415 w 526743"/>
              <a:gd name="connsiteY63" fmla="*/ 413096 h 527938"/>
              <a:gd name="connsiteX64" fmla="*/ 185818 w 526743"/>
              <a:gd name="connsiteY64" fmla="*/ 482647 h 527938"/>
              <a:gd name="connsiteX65" fmla="*/ 188471 w 526743"/>
              <a:gd name="connsiteY65" fmla="*/ 493917 h 527938"/>
              <a:gd name="connsiteX66" fmla="*/ 169006 w 526743"/>
              <a:gd name="connsiteY66" fmla="*/ 522202 h 527938"/>
              <a:gd name="connsiteX67" fmla="*/ 169006 w 526743"/>
              <a:gd name="connsiteY67" fmla="*/ 527939 h 527938"/>
              <a:gd name="connsiteX68" fmla="*/ 229628 w 526743"/>
              <a:gd name="connsiteY68" fmla="*/ 527939 h 527938"/>
              <a:gd name="connsiteX69" fmla="*/ 229628 w 526743"/>
              <a:gd name="connsiteY69" fmla="*/ 522202 h 527938"/>
              <a:gd name="connsiteX70" fmla="*/ 218032 w 526743"/>
              <a:gd name="connsiteY70" fmla="*/ 498357 h 527938"/>
              <a:gd name="connsiteX71" fmla="*/ 224077 w 526743"/>
              <a:gd name="connsiteY71" fmla="*/ 488695 h 527938"/>
              <a:gd name="connsiteX72" fmla="*/ 240295 w 526743"/>
              <a:gd name="connsiteY72" fmla="*/ 420808 h 527938"/>
              <a:gd name="connsiteX73" fmla="*/ 243948 w 526743"/>
              <a:gd name="connsiteY73" fmla="*/ 398923 h 527938"/>
              <a:gd name="connsiteX74" fmla="*/ 241113 w 526743"/>
              <a:gd name="connsiteY74" fmla="*/ 385272 h 527938"/>
              <a:gd name="connsiteX75" fmla="*/ 242385 w 526743"/>
              <a:gd name="connsiteY75" fmla="*/ 384497 h 527938"/>
              <a:gd name="connsiteX76" fmla="*/ 249887 w 526743"/>
              <a:gd name="connsiteY76" fmla="*/ 372497 h 527938"/>
              <a:gd name="connsiteX77" fmla="*/ 264296 w 526743"/>
              <a:gd name="connsiteY77" fmla="*/ 304703 h 527938"/>
              <a:gd name="connsiteX78" fmla="*/ 264411 w 526743"/>
              <a:gd name="connsiteY78" fmla="*/ 304703 h 527938"/>
              <a:gd name="connsiteX79" fmla="*/ 278774 w 526743"/>
              <a:gd name="connsiteY79" fmla="*/ 372247 h 527938"/>
              <a:gd name="connsiteX80" fmla="*/ 286321 w 526743"/>
              <a:gd name="connsiteY80" fmla="*/ 384497 h 527938"/>
              <a:gd name="connsiteX81" fmla="*/ 287579 w 526743"/>
              <a:gd name="connsiteY81" fmla="*/ 385264 h 527938"/>
              <a:gd name="connsiteX82" fmla="*/ 284719 w 526743"/>
              <a:gd name="connsiteY82" fmla="*/ 398592 h 527938"/>
              <a:gd name="connsiteX83" fmla="*/ 288444 w 526743"/>
              <a:gd name="connsiteY83" fmla="*/ 420962 h 527938"/>
              <a:gd name="connsiteX84" fmla="*/ 304672 w 526743"/>
              <a:gd name="connsiteY84" fmla="*/ 488871 h 527938"/>
              <a:gd name="connsiteX85" fmla="*/ 310475 w 526743"/>
              <a:gd name="connsiteY85" fmla="*/ 498212 h 527938"/>
              <a:gd name="connsiteX86" fmla="*/ 298476 w 526743"/>
              <a:gd name="connsiteY86" fmla="*/ 522202 h 527938"/>
              <a:gd name="connsiteX87" fmla="*/ 298476 w 526743"/>
              <a:gd name="connsiteY87" fmla="*/ 527939 h 527938"/>
              <a:gd name="connsiteX88" fmla="*/ 359098 w 526743"/>
              <a:gd name="connsiteY88" fmla="*/ 527939 h 527938"/>
              <a:gd name="connsiteX89" fmla="*/ 359098 w 526743"/>
              <a:gd name="connsiteY89" fmla="*/ 522202 h 527938"/>
              <a:gd name="connsiteX90" fmla="*/ 340098 w 526743"/>
              <a:gd name="connsiteY90" fmla="*/ 494128 h 527938"/>
              <a:gd name="connsiteX91" fmla="*/ 342885 w 526743"/>
              <a:gd name="connsiteY91" fmla="*/ 482625 h 527938"/>
              <a:gd name="connsiteX92" fmla="*/ 336297 w 526743"/>
              <a:gd name="connsiteY92" fmla="*/ 413069 h 527938"/>
              <a:gd name="connsiteX93" fmla="*/ 332661 w 526743"/>
              <a:gd name="connsiteY93" fmla="*/ 391183 h 527938"/>
              <a:gd name="connsiteX94" fmla="*/ 323757 w 526743"/>
              <a:gd name="connsiteY94" fmla="*/ 377621 h 527938"/>
              <a:gd name="connsiteX95" fmla="*/ 327322 w 526743"/>
              <a:gd name="connsiteY95" fmla="*/ 365598 h 527938"/>
              <a:gd name="connsiteX96" fmla="*/ 323120 w 526743"/>
              <a:gd name="connsiteY96" fmla="*/ 288117 h 527938"/>
              <a:gd name="connsiteX97" fmla="*/ 321272 w 526743"/>
              <a:gd name="connsiteY97" fmla="*/ 273929 h 527938"/>
              <a:gd name="connsiteX98" fmla="*/ 308284 w 526743"/>
              <a:gd name="connsiteY98" fmla="*/ 258023 h 527938"/>
              <a:gd name="connsiteX99" fmla="*/ 311680 w 526743"/>
              <a:gd name="connsiteY99" fmla="*/ 248901 h 527938"/>
              <a:gd name="connsiteX100" fmla="*/ 310336 w 526743"/>
              <a:gd name="connsiteY100" fmla="*/ 226074 h 527938"/>
              <a:gd name="connsiteX101" fmla="*/ 304901 w 526743"/>
              <a:gd name="connsiteY101" fmla="*/ 206758 h 527938"/>
              <a:gd name="connsiteX102" fmla="*/ 297393 w 526743"/>
              <a:gd name="connsiteY102" fmla="*/ 195435 h 527938"/>
              <a:gd name="connsiteX103" fmla="*/ 305597 w 526743"/>
              <a:gd name="connsiteY103" fmla="*/ 183360 h 527938"/>
              <a:gd name="connsiteX104" fmla="*/ 315177 w 526743"/>
              <a:gd name="connsiteY104" fmla="*/ 150363 h 527938"/>
              <a:gd name="connsiteX105" fmla="*/ 316749 w 526743"/>
              <a:gd name="connsiteY105" fmla="*/ 151833 h 527938"/>
              <a:gd name="connsiteX106" fmla="*/ 341870 w 526743"/>
              <a:gd name="connsiteY106" fmla="*/ 169163 h 527938"/>
              <a:gd name="connsiteX107" fmla="*/ 383915 w 526743"/>
              <a:gd name="connsiteY107" fmla="*/ 195223 h 527938"/>
              <a:gd name="connsiteX108" fmla="*/ 385120 w 526743"/>
              <a:gd name="connsiteY108" fmla="*/ 195789 h 527938"/>
              <a:gd name="connsiteX109" fmla="*/ 392582 w 526743"/>
              <a:gd name="connsiteY109" fmla="*/ 197010 h 527938"/>
              <a:gd name="connsiteX110" fmla="*/ 409809 w 526743"/>
              <a:gd name="connsiteY110" fmla="*/ 188299 h 527938"/>
              <a:gd name="connsiteX111" fmla="*/ 411423 w 526743"/>
              <a:gd name="connsiteY111" fmla="*/ 190020 h 527938"/>
              <a:gd name="connsiteX112" fmla="*/ 415205 w 526743"/>
              <a:gd name="connsiteY112" fmla="*/ 193160 h 527938"/>
              <a:gd name="connsiteX113" fmla="*/ 426269 w 526743"/>
              <a:gd name="connsiteY113" fmla="*/ 196863 h 527938"/>
              <a:gd name="connsiteX114" fmla="*/ 438695 w 526743"/>
              <a:gd name="connsiteY114" fmla="*/ 191442 h 527938"/>
              <a:gd name="connsiteX115" fmla="*/ 449357 w 526743"/>
              <a:gd name="connsiteY115" fmla="*/ 180781 h 527938"/>
              <a:gd name="connsiteX116" fmla="*/ 454903 w 526743"/>
              <a:gd name="connsiteY116" fmla="*/ 173882 h 527938"/>
              <a:gd name="connsiteX117" fmla="*/ 484057 w 526743"/>
              <a:gd name="connsiteY117" fmla="*/ 135388 h 527938"/>
              <a:gd name="connsiteX118" fmla="*/ 487968 w 526743"/>
              <a:gd name="connsiteY118" fmla="*/ 121646 h 527938"/>
              <a:gd name="connsiteX119" fmla="*/ 526743 w 526743"/>
              <a:gd name="connsiteY119" fmla="*/ 85951 h 527938"/>
              <a:gd name="connsiteX120" fmla="*/ 235627 w 526743"/>
              <a:gd name="connsiteY120" fmla="*/ 39589 h 527938"/>
              <a:gd name="connsiteX121" fmla="*/ 264529 w 526743"/>
              <a:gd name="connsiteY121" fmla="*/ 11643 h 527938"/>
              <a:gd name="connsiteX122" fmla="*/ 292474 w 526743"/>
              <a:gd name="connsiteY122" fmla="*/ 39589 h 527938"/>
              <a:gd name="connsiteX123" fmla="*/ 286015 w 526743"/>
              <a:gd name="connsiteY123" fmla="*/ 77217 h 527938"/>
              <a:gd name="connsiteX124" fmla="*/ 274240 w 526743"/>
              <a:gd name="connsiteY124" fmla="*/ 87067 h 527938"/>
              <a:gd name="connsiteX125" fmla="*/ 253865 w 526743"/>
              <a:gd name="connsiteY125" fmla="*/ 87067 h 527938"/>
              <a:gd name="connsiteX126" fmla="*/ 242133 w 526743"/>
              <a:gd name="connsiteY126" fmla="*/ 77447 h 527938"/>
              <a:gd name="connsiteX127" fmla="*/ 235627 w 526743"/>
              <a:gd name="connsiteY127" fmla="*/ 39589 h 527938"/>
              <a:gd name="connsiteX128" fmla="*/ 46374 w 526743"/>
              <a:gd name="connsiteY128" fmla="*/ 111815 h 527938"/>
              <a:gd name="connsiteX129" fmla="*/ 18410 w 526743"/>
              <a:gd name="connsiteY129" fmla="*/ 86469 h 527938"/>
              <a:gd name="connsiteX130" fmla="*/ 18401 w 526743"/>
              <a:gd name="connsiteY130" fmla="*/ 86388 h 527938"/>
              <a:gd name="connsiteX131" fmla="*/ 18444 w 526743"/>
              <a:gd name="connsiteY131" fmla="*/ 86367 h 527938"/>
              <a:gd name="connsiteX132" fmla="*/ 38611 w 526743"/>
              <a:gd name="connsiteY132" fmla="*/ 93870 h 527938"/>
              <a:gd name="connsiteX133" fmla="*/ 46471 w 526743"/>
              <a:gd name="connsiteY133" fmla="*/ 111785 h 527938"/>
              <a:gd name="connsiteX134" fmla="*/ 46403 w 526743"/>
              <a:gd name="connsiteY134" fmla="*/ 111829 h 527938"/>
              <a:gd name="connsiteX135" fmla="*/ 46375 w 526743"/>
              <a:gd name="connsiteY135" fmla="*/ 111814 h 527938"/>
              <a:gd name="connsiteX136" fmla="*/ 46374 w 526743"/>
              <a:gd name="connsiteY136" fmla="*/ 111815 h 527938"/>
              <a:gd name="connsiteX137" fmla="*/ 108733 w 526743"/>
              <a:gd name="connsiteY137" fmla="*/ 180609 h 527938"/>
              <a:gd name="connsiteX138" fmla="*/ 105399 w 526743"/>
              <a:gd name="connsiteY138" fmla="*/ 183393 h 527938"/>
              <a:gd name="connsiteX139" fmla="*/ 96912 w 526743"/>
              <a:gd name="connsiteY139" fmla="*/ 182740 h 527938"/>
              <a:gd name="connsiteX140" fmla="*/ 86251 w 526743"/>
              <a:gd name="connsiteY140" fmla="*/ 172080 h 527938"/>
              <a:gd name="connsiteX141" fmla="*/ 81814 w 526743"/>
              <a:gd name="connsiteY141" fmla="*/ 166463 h 527938"/>
              <a:gd name="connsiteX142" fmla="*/ 52253 w 526743"/>
              <a:gd name="connsiteY142" fmla="*/ 127448 h 527938"/>
              <a:gd name="connsiteX143" fmla="*/ 51340 w 526743"/>
              <a:gd name="connsiteY143" fmla="*/ 121539 h 527938"/>
              <a:gd name="connsiteX144" fmla="*/ 52214 w 526743"/>
              <a:gd name="connsiteY144" fmla="*/ 119505 h 527938"/>
              <a:gd name="connsiteX145" fmla="*/ 54253 w 526743"/>
              <a:gd name="connsiteY145" fmla="*/ 118632 h 527938"/>
              <a:gd name="connsiteX146" fmla="*/ 60410 w 526743"/>
              <a:gd name="connsiteY146" fmla="*/ 120407 h 527938"/>
              <a:gd name="connsiteX147" fmla="*/ 95313 w 526743"/>
              <a:gd name="connsiteY147" fmla="*/ 154722 h 527938"/>
              <a:gd name="connsiteX148" fmla="*/ 99693 w 526743"/>
              <a:gd name="connsiteY148" fmla="*/ 160276 h 527938"/>
              <a:gd name="connsiteX149" fmla="*/ 108405 w 526743"/>
              <a:gd name="connsiteY149" fmla="*/ 172475 h 527938"/>
              <a:gd name="connsiteX150" fmla="*/ 108736 w 526743"/>
              <a:gd name="connsiteY150" fmla="*/ 180608 h 527938"/>
              <a:gd name="connsiteX151" fmla="*/ 108733 w 526743"/>
              <a:gd name="connsiteY151" fmla="*/ 180609 h 527938"/>
              <a:gd name="connsiteX152" fmla="*/ 207776 w 526743"/>
              <a:gd name="connsiteY152" fmla="*/ 134692 h 527938"/>
              <a:gd name="connsiteX153" fmla="*/ 203709 w 526743"/>
              <a:gd name="connsiteY153" fmla="*/ 142342 h 527938"/>
              <a:gd name="connsiteX154" fmla="*/ 178997 w 526743"/>
              <a:gd name="connsiteY154" fmla="*/ 158821 h 527938"/>
              <a:gd name="connsiteX155" fmla="*/ 137520 w 526743"/>
              <a:gd name="connsiteY155" fmla="*/ 184528 h 527938"/>
              <a:gd name="connsiteX156" fmla="*/ 125856 w 526743"/>
              <a:gd name="connsiteY156" fmla="*/ 180163 h 527938"/>
              <a:gd name="connsiteX157" fmla="*/ 123553 w 526743"/>
              <a:gd name="connsiteY157" fmla="*/ 177665 h 527938"/>
              <a:gd name="connsiteX158" fmla="*/ 124445 w 526743"/>
              <a:gd name="connsiteY158" fmla="*/ 166521 h 527938"/>
              <a:gd name="connsiteX159" fmla="*/ 163879 w 526743"/>
              <a:gd name="connsiteY159" fmla="*/ 137084 h 527938"/>
              <a:gd name="connsiteX160" fmla="*/ 188417 w 526743"/>
              <a:gd name="connsiteY160" fmla="*/ 120708 h 527938"/>
              <a:gd name="connsiteX161" fmla="*/ 204852 w 526743"/>
              <a:gd name="connsiteY161" fmla="*/ 125049 h 527938"/>
              <a:gd name="connsiteX162" fmla="*/ 204934 w 526743"/>
              <a:gd name="connsiteY162" fmla="*/ 125193 h 527938"/>
              <a:gd name="connsiteX163" fmla="*/ 205303 w 526743"/>
              <a:gd name="connsiteY163" fmla="*/ 125742 h 527938"/>
              <a:gd name="connsiteX164" fmla="*/ 207779 w 526743"/>
              <a:gd name="connsiteY164" fmla="*/ 134692 h 527938"/>
              <a:gd name="connsiteX165" fmla="*/ 207776 w 526743"/>
              <a:gd name="connsiteY165" fmla="*/ 134692 h 527938"/>
              <a:gd name="connsiteX166" fmla="*/ 181337 w 526743"/>
              <a:gd name="connsiteY166" fmla="*/ 516465 h 527938"/>
              <a:gd name="connsiteX167" fmla="*/ 205105 w 526743"/>
              <a:gd name="connsiteY167" fmla="*/ 504272 h 527938"/>
              <a:gd name="connsiteX168" fmla="*/ 217298 w 526743"/>
              <a:gd name="connsiteY168" fmla="*/ 516465 h 527938"/>
              <a:gd name="connsiteX169" fmla="*/ 181337 w 526743"/>
              <a:gd name="connsiteY169" fmla="*/ 516465 h 527938"/>
              <a:gd name="connsiteX170" fmla="*/ 229102 w 526743"/>
              <a:gd name="connsiteY170" fmla="*/ 418296 h 527938"/>
              <a:gd name="connsiteX171" fmla="*/ 212962 w 526743"/>
              <a:gd name="connsiteY171" fmla="*/ 485852 h 527938"/>
              <a:gd name="connsiteX172" fmla="*/ 203858 w 526743"/>
              <a:gd name="connsiteY172" fmla="*/ 491894 h 527938"/>
              <a:gd name="connsiteX173" fmla="*/ 197236 w 526743"/>
              <a:gd name="connsiteY173" fmla="*/ 483708 h 527938"/>
              <a:gd name="connsiteX174" fmla="*/ 203813 w 526743"/>
              <a:gd name="connsiteY174" fmla="*/ 414357 h 527938"/>
              <a:gd name="connsiteX175" fmla="*/ 207387 w 526743"/>
              <a:gd name="connsiteY175" fmla="*/ 392933 h 527938"/>
              <a:gd name="connsiteX176" fmla="*/ 214845 w 526743"/>
              <a:gd name="connsiteY176" fmla="*/ 386202 h 527938"/>
              <a:gd name="connsiteX177" fmla="*/ 216240 w 526743"/>
              <a:gd name="connsiteY177" fmla="*/ 386311 h 527938"/>
              <a:gd name="connsiteX178" fmla="*/ 226016 w 526743"/>
              <a:gd name="connsiteY178" fmla="*/ 388141 h 527938"/>
              <a:gd name="connsiteX179" fmla="*/ 232743 w 526743"/>
              <a:gd name="connsiteY179" fmla="*/ 396404 h 527938"/>
              <a:gd name="connsiteX180" fmla="*/ 232588 w 526743"/>
              <a:gd name="connsiteY180" fmla="*/ 397337 h 527938"/>
              <a:gd name="connsiteX181" fmla="*/ 229102 w 526743"/>
              <a:gd name="connsiteY181" fmla="*/ 418296 h 527938"/>
              <a:gd name="connsiteX182" fmla="*/ 256524 w 526743"/>
              <a:gd name="connsiteY182" fmla="*/ 281089 h 527938"/>
              <a:gd name="connsiteX183" fmla="*/ 254843 w 526743"/>
              <a:gd name="connsiteY183" fmla="*/ 293988 h 527938"/>
              <a:gd name="connsiteX184" fmla="*/ 238614 w 526743"/>
              <a:gd name="connsiteY184" fmla="*/ 370359 h 527938"/>
              <a:gd name="connsiteX185" fmla="*/ 230308 w 526743"/>
              <a:gd name="connsiteY185" fmla="*/ 376456 h 527938"/>
              <a:gd name="connsiteX186" fmla="*/ 229998 w 526743"/>
              <a:gd name="connsiteY186" fmla="*/ 376402 h 527938"/>
              <a:gd name="connsiteX187" fmla="*/ 220536 w 526743"/>
              <a:gd name="connsiteY187" fmla="*/ 375219 h 527938"/>
              <a:gd name="connsiteX188" fmla="*/ 212833 w 526743"/>
              <a:gd name="connsiteY188" fmla="*/ 366219 h 527938"/>
              <a:gd name="connsiteX189" fmla="*/ 217021 w 526743"/>
              <a:gd name="connsiteY189" fmla="*/ 289015 h 527938"/>
              <a:gd name="connsiteX190" fmla="*/ 218769 w 526743"/>
              <a:gd name="connsiteY190" fmla="*/ 275671 h 527938"/>
              <a:gd name="connsiteX191" fmla="*/ 227260 w 526743"/>
              <a:gd name="connsiteY191" fmla="*/ 268421 h 527938"/>
              <a:gd name="connsiteX192" fmla="*/ 227895 w 526743"/>
              <a:gd name="connsiteY192" fmla="*/ 268497 h 527938"/>
              <a:gd name="connsiteX193" fmla="*/ 249391 w 526743"/>
              <a:gd name="connsiteY193" fmla="*/ 271480 h 527938"/>
              <a:gd name="connsiteX194" fmla="*/ 256641 w 526743"/>
              <a:gd name="connsiteY194" fmla="*/ 280306 h 527938"/>
              <a:gd name="connsiteX195" fmla="*/ 256525 w 526743"/>
              <a:gd name="connsiteY195" fmla="*/ 281089 h 527938"/>
              <a:gd name="connsiteX196" fmla="*/ 256524 w 526743"/>
              <a:gd name="connsiteY196" fmla="*/ 281089 h 527938"/>
              <a:gd name="connsiteX197" fmla="*/ 346734 w 526743"/>
              <a:gd name="connsiteY197" fmla="*/ 516465 h 527938"/>
              <a:gd name="connsiteX198" fmla="*/ 310840 w 526743"/>
              <a:gd name="connsiteY198" fmla="*/ 516465 h 527938"/>
              <a:gd name="connsiteX199" fmla="*/ 334529 w 526743"/>
              <a:gd name="connsiteY199" fmla="*/ 504260 h 527938"/>
              <a:gd name="connsiteX200" fmla="*/ 346734 w 526743"/>
              <a:gd name="connsiteY200" fmla="*/ 516465 h 527938"/>
              <a:gd name="connsiteX201" fmla="*/ 331462 w 526743"/>
              <a:gd name="connsiteY201" fmla="*/ 483683 h 527938"/>
              <a:gd name="connsiteX202" fmla="*/ 324852 w 526743"/>
              <a:gd name="connsiteY202" fmla="*/ 491894 h 527938"/>
              <a:gd name="connsiteX203" fmla="*/ 315787 w 526743"/>
              <a:gd name="connsiteY203" fmla="*/ 486028 h 527938"/>
              <a:gd name="connsiteX204" fmla="*/ 299618 w 526743"/>
              <a:gd name="connsiteY204" fmla="*/ 418377 h 527938"/>
              <a:gd name="connsiteX205" fmla="*/ 296093 w 526743"/>
              <a:gd name="connsiteY205" fmla="*/ 397180 h 527938"/>
              <a:gd name="connsiteX206" fmla="*/ 301920 w 526743"/>
              <a:gd name="connsiteY206" fmla="*/ 388245 h 527938"/>
              <a:gd name="connsiteX207" fmla="*/ 302872 w 526743"/>
              <a:gd name="connsiteY207" fmla="*/ 388108 h 527938"/>
              <a:gd name="connsiteX208" fmla="*/ 312280 w 526743"/>
              <a:gd name="connsiteY208" fmla="*/ 386340 h 527938"/>
              <a:gd name="connsiteX209" fmla="*/ 313765 w 526743"/>
              <a:gd name="connsiteY209" fmla="*/ 386222 h 527938"/>
              <a:gd name="connsiteX210" fmla="*/ 321428 w 526743"/>
              <a:gd name="connsiteY210" fmla="*/ 393458 h 527938"/>
              <a:gd name="connsiteX211" fmla="*/ 324880 w 526743"/>
              <a:gd name="connsiteY211" fmla="*/ 414178 h 527938"/>
              <a:gd name="connsiteX212" fmla="*/ 331462 w 526743"/>
              <a:gd name="connsiteY212" fmla="*/ 483683 h 527938"/>
              <a:gd name="connsiteX213" fmla="*/ 311675 w 526743"/>
              <a:gd name="connsiteY213" fmla="*/ 288898 h 527938"/>
              <a:gd name="connsiteX214" fmla="*/ 315863 w 526743"/>
              <a:gd name="connsiteY214" fmla="*/ 365908 h 527938"/>
              <a:gd name="connsiteX215" fmla="*/ 308171 w 526743"/>
              <a:gd name="connsiteY215" fmla="*/ 375219 h 527938"/>
              <a:gd name="connsiteX216" fmla="*/ 298478 w 526743"/>
              <a:gd name="connsiteY216" fmla="*/ 376435 h 527938"/>
              <a:gd name="connsiteX217" fmla="*/ 293039 w 526743"/>
              <a:gd name="connsiteY217" fmla="*/ 375194 h 527938"/>
              <a:gd name="connsiteX218" fmla="*/ 290047 w 526743"/>
              <a:gd name="connsiteY218" fmla="*/ 370110 h 527938"/>
              <a:gd name="connsiteX219" fmla="*/ 273890 w 526743"/>
              <a:gd name="connsiteY219" fmla="*/ 294103 h 527938"/>
              <a:gd name="connsiteX220" fmla="*/ 272125 w 526743"/>
              <a:gd name="connsiteY220" fmla="*/ 280523 h 527938"/>
              <a:gd name="connsiteX221" fmla="*/ 278751 w 526743"/>
              <a:gd name="connsiteY221" fmla="*/ 271549 h 527938"/>
              <a:gd name="connsiteX222" fmla="*/ 279227 w 526743"/>
              <a:gd name="connsiteY222" fmla="*/ 271492 h 527938"/>
              <a:gd name="connsiteX223" fmla="*/ 300891 w 526743"/>
              <a:gd name="connsiteY223" fmla="*/ 268483 h 527938"/>
              <a:gd name="connsiteX224" fmla="*/ 302153 w 526743"/>
              <a:gd name="connsiteY224" fmla="*/ 268385 h 527938"/>
              <a:gd name="connsiteX225" fmla="*/ 309963 w 526743"/>
              <a:gd name="connsiteY225" fmla="*/ 275837 h 527938"/>
              <a:gd name="connsiteX226" fmla="*/ 311675 w 526743"/>
              <a:gd name="connsiteY226" fmla="*/ 288898 h 527938"/>
              <a:gd name="connsiteX227" fmla="*/ 299277 w 526743"/>
              <a:gd name="connsiteY227" fmla="*/ 229138 h 527938"/>
              <a:gd name="connsiteX228" fmla="*/ 300367 w 526743"/>
              <a:gd name="connsiteY228" fmla="*/ 246980 h 527938"/>
              <a:gd name="connsiteX229" fmla="*/ 300322 w 526743"/>
              <a:gd name="connsiteY229" fmla="*/ 247246 h 527938"/>
              <a:gd name="connsiteX230" fmla="*/ 288025 w 526743"/>
              <a:gd name="connsiteY230" fmla="*/ 257854 h 527938"/>
              <a:gd name="connsiteX231" fmla="*/ 241276 w 526743"/>
              <a:gd name="connsiteY231" fmla="*/ 257854 h 527938"/>
              <a:gd name="connsiteX232" fmla="*/ 228335 w 526743"/>
              <a:gd name="connsiteY232" fmla="*/ 246980 h 527938"/>
              <a:gd name="connsiteX233" fmla="*/ 229415 w 526743"/>
              <a:gd name="connsiteY233" fmla="*/ 229178 h 527938"/>
              <a:gd name="connsiteX234" fmla="*/ 234771 w 526743"/>
              <a:gd name="connsiteY234" fmla="*/ 210132 h 527938"/>
              <a:gd name="connsiteX235" fmla="*/ 247273 w 526743"/>
              <a:gd name="connsiteY235" fmla="*/ 200999 h 527938"/>
              <a:gd name="connsiteX236" fmla="*/ 281436 w 526743"/>
              <a:gd name="connsiteY236" fmla="*/ 200999 h 527938"/>
              <a:gd name="connsiteX237" fmla="*/ 293896 w 526743"/>
              <a:gd name="connsiteY237" fmla="*/ 209999 h 527938"/>
              <a:gd name="connsiteX238" fmla="*/ 299277 w 526743"/>
              <a:gd name="connsiteY238" fmla="*/ 229138 h 527938"/>
              <a:gd name="connsiteX239" fmla="*/ 307467 w 526743"/>
              <a:gd name="connsiteY239" fmla="*/ 127470 h 527938"/>
              <a:gd name="connsiteX240" fmla="*/ 305299 w 526743"/>
              <a:gd name="connsiteY240" fmla="*/ 143252 h 527938"/>
              <a:gd name="connsiteX241" fmla="*/ 294509 w 526743"/>
              <a:gd name="connsiteY241" fmla="*/ 180415 h 527938"/>
              <a:gd name="connsiteX242" fmla="*/ 294375 w 526743"/>
              <a:gd name="connsiteY242" fmla="*/ 180989 h 527938"/>
              <a:gd name="connsiteX243" fmla="*/ 283232 w 526743"/>
              <a:gd name="connsiteY243" fmla="*/ 188862 h 527938"/>
              <a:gd name="connsiteX244" fmla="*/ 246072 w 526743"/>
              <a:gd name="connsiteY244" fmla="*/ 188862 h 527938"/>
              <a:gd name="connsiteX245" fmla="*/ 233565 w 526743"/>
              <a:gd name="connsiteY245" fmla="*/ 179708 h 527938"/>
              <a:gd name="connsiteX246" fmla="*/ 222192 w 526743"/>
              <a:gd name="connsiteY246" fmla="*/ 143203 h 527938"/>
              <a:gd name="connsiteX247" fmla="*/ 219439 w 526743"/>
              <a:gd name="connsiteY247" fmla="*/ 126870 h 527938"/>
              <a:gd name="connsiteX248" fmla="*/ 219439 w 526743"/>
              <a:gd name="connsiteY248" fmla="*/ 120876 h 527938"/>
              <a:gd name="connsiteX249" fmla="*/ 232284 w 526743"/>
              <a:gd name="connsiteY249" fmla="*/ 108030 h 527938"/>
              <a:gd name="connsiteX250" fmla="*/ 294621 w 526743"/>
              <a:gd name="connsiteY250" fmla="*/ 108030 h 527938"/>
              <a:gd name="connsiteX251" fmla="*/ 307467 w 526743"/>
              <a:gd name="connsiteY251" fmla="*/ 120876 h 527938"/>
              <a:gd name="connsiteX252" fmla="*/ 307467 w 526743"/>
              <a:gd name="connsiteY252" fmla="*/ 127470 h 527938"/>
              <a:gd name="connsiteX253" fmla="*/ 403077 w 526743"/>
              <a:gd name="connsiteY253" fmla="*/ 178026 h 527938"/>
              <a:gd name="connsiteX254" fmla="*/ 401298 w 526743"/>
              <a:gd name="connsiteY254" fmla="*/ 180396 h 527938"/>
              <a:gd name="connsiteX255" fmla="*/ 400850 w 526743"/>
              <a:gd name="connsiteY255" fmla="*/ 181087 h 527938"/>
              <a:gd name="connsiteX256" fmla="*/ 389326 w 526743"/>
              <a:gd name="connsiteY256" fmla="*/ 185082 h 527938"/>
              <a:gd name="connsiteX257" fmla="*/ 348149 w 526743"/>
              <a:gd name="connsiteY257" fmla="*/ 159569 h 527938"/>
              <a:gd name="connsiteX258" fmla="*/ 323505 w 526743"/>
              <a:gd name="connsiteY258" fmla="*/ 142568 h 527938"/>
              <a:gd name="connsiteX259" fmla="*/ 321600 w 526743"/>
              <a:gd name="connsiteY259" fmla="*/ 125739 h 527938"/>
              <a:gd name="connsiteX260" fmla="*/ 321969 w 526743"/>
              <a:gd name="connsiteY260" fmla="*/ 125190 h 527938"/>
              <a:gd name="connsiteX261" fmla="*/ 338147 w 526743"/>
              <a:gd name="connsiteY261" fmla="*/ 120498 h 527938"/>
              <a:gd name="connsiteX262" fmla="*/ 362775 w 526743"/>
              <a:gd name="connsiteY262" fmla="*/ 136905 h 527938"/>
              <a:gd name="connsiteX263" fmla="*/ 402076 w 526743"/>
              <a:gd name="connsiteY263" fmla="*/ 166211 h 527938"/>
              <a:gd name="connsiteX264" fmla="*/ 403077 w 526743"/>
              <a:gd name="connsiteY264" fmla="*/ 178026 h 527938"/>
              <a:gd name="connsiteX265" fmla="*/ 475081 w 526743"/>
              <a:gd name="connsiteY265" fmla="*/ 128252 h 527938"/>
              <a:gd name="connsiteX266" fmla="*/ 445473 w 526743"/>
              <a:gd name="connsiteY266" fmla="*/ 167339 h 527938"/>
              <a:gd name="connsiteX267" fmla="*/ 441248 w 526743"/>
              <a:gd name="connsiteY267" fmla="*/ 172670 h 527938"/>
              <a:gd name="connsiteX268" fmla="*/ 430321 w 526743"/>
              <a:gd name="connsiteY268" fmla="*/ 183611 h 527938"/>
              <a:gd name="connsiteX269" fmla="*/ 422321 w 526743"/>
              <a:gd name="connsiteY269" fmla="*/ 184163 h 527938"/>
              <a:gd name="connsiteX270" fmla="*/ 418875 w 526743"/>
              <a:gd name="connsiteY270" fmla="*/ 181295 h 527938"/>
              <a:gd name="connsiteX271" fmla="*/ 418335 w 526743"/>
              <a:gd name="connsiteY271" fmla="*/ 173217 h 527938"/>
              <a:gd name="connsiteX272" fmla="*/ 418579 w 526743"/>
              <a:gd name="connsiteY272" fmla="*/ 172956 h 527938"/>
              <a:gd name="connsiteX273" fmla="*/ 427464 w 526743"/>
              <a:gd name="connsiteY273" fmla="*/ 160518 h 527938"/>
              <a:gd name="connsiteX274" fmla="*/ 431554 w 526743"/>
              <a:gd name="connsiteY274" fmla="*/ 155355 h 527938"/>
              <a:gd name="connsiteX275" fmla="*/ 466888 w 526743"/>
              <a:gd name="connsiteY275" fmla="*/ 120581 h 527938"/>
              <a:gd name="connsiteX276" fmla="*/ 470820 w 526743"/>
              <a:gd name="connsiteY276" fmla="*/ 118867 h 527938"/>
              <a:gd name="connsiteX277" fmla="*/ 472652 w 526743"/>
              <a:gd name="connsiteY277" fmla="*/ 119223 h 527938"/>
              <a:gd name="connsiteX278" fmla="*/ 475240 w 526743"/>
              <a:gd name="connsiteY278" fmla="*/ 120332 h 527938"/>
              <a:gd name="connsiteX279" fmla="*/ 476299 w 526743"/>
              <a:gd name="connsiteY279" fmla="*/ 122444 h 527938"/>
              <a:gd name="connsiteX280" fmla="*/ 475081 w 526743"/>
              <a:gd name="connsiteY280" fmla="*/ 128252 h 527938"/>
              <a:gd name="connsiteX281" fmla="*/ 480630 w 526743"/>
              <a:gd name="connsiteY281" fmla="*/ 112806 h 527938"/>
              <a:gd name="connsiteX282" fmla="*/ 480549 w 526743"/>
              <a:gd name="connsiteY282" fmla="*/ 112803 h 527938"/>
              <a:gd name="connsiteX283" fmla="*/ 480536 w 526743"/>
              <a:gd name="connsiteY283" fmla="*/ 112780 h 527938"/>
              <a:gd name="connsiteX284" fmla="*/ 480159 w 526743"/>
              <a:gd name="connsiteY284" fmla="*/ 109153 h 527938"/>
              <a:gd name="connsiteX285" fmla="*/ 488448 w 526743"/>
              <a:gd name="connsiteY285" fmla="*/ 94313 h 527938"/>
              <a:gd name="connsiteX286" fmla="*/ 502962 w 526743"/>
              <a:gd name="connsiteY286" fmla="*/ 86963 h 527938"/>
              <a:gd name="connsiteX287" fmla="*/ 508905 w 526743"/>
              <a:gd name="connsiteY287" fmla="*/ 86653 h 527938"/>
              <a:gd name="connsiteX288" fmla="*/ 508951 w 526743"/>
              <a:gd name="connsiteY288" fmla="*/ 86719 h 527938"/>
              <a:gd name="connsiteX289" fmla="*/ 508931 w 526743"/>
              <a:gd name="connsiteY289" fmla="*/ 86753 h 527938"/>
              <a:gd name="connsiteX290" fmla="*/ 480630 w 526743"/>
              <a:gd name="connsiteY290" fmla="*/ 112806 h 52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526743" h="527938" fill="none" extrusionOk="0">
                <a:moveTo>
                  <a:pt x="526743" y="85951"/>
                </a:moveTo>
                <a:cubicBezTo>
                  <a:pt x="525011" y="84351"/>
                  <a:pt x="524331" y="82941"/>
                  <a:pt x="523062" y="81741"/>
                </a:cubicBezTo>
                <a:cubicBezTo>
                  <a:pt x="519007" y="76155"/>
                  <a:pt x="514577" y="75163"/>
                  <a:pt x="507986" y="75091"/>
                </a:cubicBezTo>
                <a:cubicBezTo>
                  <a:pt x="498289" y="77116"/>
                  <a:pt x="487224" y="78857"/>
                  <a:pt x="480484" y="86052"/>
                </a:cubicBezTo>
                <a:cubicBezTo>
                  <a:pt x="474542" y="92005"/>
                  <a:pt x="470557" y="98917"/>
                  <a:pt x="468792" y="107490"/>
                </a:cubicBezTo>
                <a:cubicBezTo>
                  <a:pt x="464484" y="107085"/>
                  <a:pt x="461724" y="110094"/>
                  <a:pt x="458456" y="112815"/>
                </a:cubicBezTo>
                <a:cubicBezTo>
                  <a:pt x="447779" y="123821"/>
                  <a:pt x="431359" y="138039"/>
                  <a:pt x="423475" y="147202"/>
                </a:cubicBezTo>
                <a:cubicBezTo>
                  <a:pt x="421986" y="149151"/>
                  <a:pt x="419597" y="152232"/>
                  <a:pt x="417885" y="154187"/>
                </a:cubicBezTo>
                <a:cubicBezTo>
                  <a:pt x="415532" y="156881"/>
                  <a:pt x="413907" y="159630"/>
                  <a:pt x="412768" y="161380"/>
                </a:cubicBezTo>
                <a:cubicBezTo>
                  <a:pt x="411965" y="160037"/>
                  <a:pt x="410606" y="158570"/>
                  <a:pt x="409319" y="157324"/>
                </a:cubicBezTo>
                <a:cubicBezTo>
                  <a:pt x="399041" y="146582"/>
                  <a:pt x="390608" y="140493"/>
                  <a:pt x="369391" y="127534"/>
                </a:cubicBezTo>
                <a:cubicBezTo>
                  <a:pt x="361346" y="120595"/>
                  <a:pt x="351101" y="116065"/>
                  <a:pt x="344181" y="110743"/>
                </a:cubicBezTo>
                <a:cubicBezTo>
                  <a:pt x="335287" y="107587"/>
                  <a:pt x="324163" y="108744"/>
                  <a:pt x="317550" y="113096"/>
                </a:cubicBezTo>
                <a:cubicBezTo>
                  <a:pt x="313489" y="103735"/>
                  <a:pt x="304176" y="98480"/>
                  <a:pt x="294622" y="96553"/>
                </a:cubicBezTo>
                <a:cubicBezTo>
                  <a:pt x="291564" y="96310"/>
                  <a:pt x="288414" y="96221"/>
                  <a:pt x="283734" y="96553"/>
                </a:cubicBezTo>
                <a:cubicBezTo>
                  <a:pt x="283580" y="96555"/>
                  <a:pt x="283584" y="96501"/>
                  <a:pt x="283711" y="96447"/>
                </a:cubicBezTo>
                <a:cubicBezTo>
                  <a:pt x="290962" y="93193"/>
                  <a:pt x="296110" y="87648"/>
                  <a:pt x="297278" y="79388"/>
                </a:cubicBezTo>
                <a:cubicBezTo>
                  <a:pt x="300437" y="61989"/>
                  <a:pt x="303753" y="52163"/>
                  <a:pt x="303872" y="41026"/>
                </a:cubicBezTo>
                <a:cubicBezTo>
                  <a:pt x="303852" y="40760"/>
                  <a:pt x="303938" y="40459"/>
                  <a:pt x="303956" y="40054"/>
                </a:cubicBezTo>
                <a:cubicBezTo>
                  <a:pt x="306814" y="22503"/>
                  <a:pt x="284552" y="-909"/>
                  <a:pt x="264205" y="0"/>
                </a:cubicBezTo>
                <a:cubicBezTo>
                  <a:pt x="243317" y="-2970"/>
                  <a:pt x="228915" y="19460"/>
                  <a:pt x="224151" y="39752"/>
                </a:cubicBezTo>
                <a:cubicBezTo>
                  <a:pt x="224168" y="39848"/>
                  <a:pt x="224135" y="39948"/>
                  <a:pt x="224151" y="40054"/>
                </a:cubicBezTo>
                <a:cubicBezTo>
                  <a:pt x="224750" y="51800"/>
                  <a:pt x="228691" y="69154"/>
                  <a:pt x="230800" y="79228"/>
                </a:cubicBezTo>
                <a:cubicBezTo>
                  <a:pt x="231054" y="85453"/>
                  <a:pt x="237973" y="94637"/>
                  <a:pt x="244113" y="96447"/>
                </a:cubicBezTo>
                <a:cubicBezTo>
                  <a:pt x="244243" y="96500"/>
                  <a:pt x="244244" y="96542"/>
                  <a:pt x="244091" y="96553"/>
                </a:cubicBezTo>
                <a:cubicBezTo>
                  <a:pt x="239496" y="96997"/>
                  <a:pt x="235348" y="96073"/>
                  <a:pt x="232285" y="96553"/>
                </a:cubicBezTo>
                <a:cubicBezTo>
                  <a:pt x="223083" y="97945"/>
                  <a:pt x="210972" y="104568"/>
                  <a:pt x="209355" y="113102"/>
                </a:cubicBezTo>
                <a:cubicBezTo>
                  <a:pt x="201483" y="107186"/>
                  <a:pt x="189206" y="104697"/>
                  <a:pt x="182392" y="110949"/>
                </a:cubicBezTo>
                <a:cubicBezTo>
                  <a:pt x="170209" y="117994"/>
                  <a:pt x="167363" y="120516"/>
                  <a:pt x="157271" y="127708"/>
                </a:cubicBezTo>
                <a:cubicBezTo>
                  <a:pt x="145177" y="136441"/>
                  <a:pt x="135604" y="144173"/>
                  <a:pt x="117209" y="157630"/>
                </a:cubicBezTo>
                <a:cubicBezTo>
                  <a:pt x="116334" y="158901"/>
                  <a:pt x="115281" y="159794"/>
                  <a:pt x="114283" y="160958"/>
                </a:cubicBezTo>
                <a:cubicBezTo>
                  <a:pt x="111713" y="157547"/>
                  <a:pt x="110228" y="156089"/>
                  <a:pt x="108781" y="153253"/>
                </a:cubicBezTo>
                <a:cubicBezTo>
                  <a:pt x="108704" y="152967"/>
                  <a:pt x="104905" y="147963"/>
                  <a:pt x="103397" y="146572"/>
                </a:cubicBezTo>
                <a:cubicBezTo>
                  <a:pt x="94445" y="138820"/>
                  <a:pt x="85148" y="126821"/>
                  <a:pt x="68489" y="112257"/>
                </a:cubicBezTo>
                <a:cubicBezTo>
                  <a:pt x="66201" y="109320"/>
                  <a:pt x="61550" y="107823"/>
                  <a:pt x="58119" y="106938"/>
                </a:cubicBezTo>
                <a:cubicBezTo>
                  <a:pt x="57025" y="99206"/>
                  <a:pt x="52896" y="92504"/>
                  <a:pt x="46247" y="85310"/>
                </a:cubicBezTo>
                <a:cubicBezTo>
                  <a:pt x="35544" y="78607"/>
                  <a:pt x="12880" y="69576"/>
                  <a:pt x="3972" y="81013"/>
                </a:cubicBezTo>
                <a:cubicBezTo>
                  <a:pt x="3032" y="82137"/>
                  <a:pt x="1086" y="83840"/>
                  <a:pt x="0" y="85267"/>
                </a:cubicBezTo>
                <a:cubicBezTo>
                  <a:pt x="13135" y="95083"/>
                  <a:pt x="24298" y="105251"/>
                  <a:pt x="39575" y="121134"/>
                </a:cubicBezTo>
                <a:cubicBezTo>
                  <a:pt x="38818" y="126192"/>
                  <a:pt x="39987" y="130228"/>
                  <a:pt x="43278" y="134588"/>
                </a:cubicBezTo>
                <a:cubicBezTo>
                  <a:pt x="54089" y="151576"/>
                  <a:pt x="61385" y="155424"/>
                  <a:pt x="72887" y="173678"/>
                </a:cubicBezTo>
                <a:cubicBezTo>
                  <a:pt x="73125" y="173408"/>
                  <a:pt x="77291" y="178856"/>
                  <a:pt x="78141" y="180191"/>
                </a:cubicBezTo>
                <a:cubicBezTo>
                  <a:pt x="81064" y="183527"/>
                  <a:pt x="86420" y="188447"/>
                  <a:pt x="88539" y="190574"/>
                </a:cubicBezTo>
                <a:cubicBezTo>
                  <a:pt x="91901" y="194140"/>
                  <a:pt x="96446" y="196591"/>
                  <a:pt x="101245" y="196213"/>
                </a:cubicBezTo>
                <a:cubicBezTo>
                  <a:pt x="106030" y="196886"/>
                  <a:pt x="109618" y="195312"/>
                  <a:pt x="112517" y="192389"/>
                </a:cubicBezTo>
                <a:cubicBezTo>
                  <a:pt x="114198" y="191007"/>
                  <a:pt x="114556" y="190537"/>
                  <a:pt x="116461" y="189073"/>
                </a:cubicBezTo>
                <a:cubicBezTo>
                  <a:pt x="116790" y="188749"/>
                  <a:pt x="117111" y="188263"/>
                  <a:pt x="117379" y="187947"/>
                </a:cubicBezTo>
                <a:cubicBezTo>
                  <a:pt x="122227" y="193984"/>
                  <a:pt x="129486" y="196282"/>
                  <a:pt x="134819" y="196384"/>
                </a:cubicBezTo>
                <a:cubicBezTo>
                  <a:pt x="137048" y="196460"/>
                  <a:pt x="139599" y="195999"/>
                  <a:pt x="141928" y="195148"/>
                </a:cubicBezTo>
                <a:cubicBezTo>
                  <a:pt x="159969" y="186117"/>
                  <a:pt x="168190" y="177346"/>
                  <a:pt x="185201" y="168472"/>
                </a:cubicBezTo>
                <a:cubicBezTo>
                  <a:pt x="195728" y="160136"/>
                  <a:pt x="198477" y="160635"/>
                  <a:pt x="210389" y="151663"/>
                </a:cubicBezTo>
                <a:cubicBezTo>
                  <a:pt x="211071" y="151088"/>
                  <a:pt x="211666" y="150555"/>
                  <a:pt x="212259" y="149900"/>
                </a:cubicBezTo>
                <a:cubicBezTo>
                  <a:pt x="214315" y="161737"/>
                  <a:pt x="216967" y="167498"/>
                  <a:pt x="222605" y="183100"/>
                </a:cubicBezTo>
                <a:cubicBezTo>
                  <a:pt x="224252" y="187924"/>
                  <a:pt x="226244" y="191676"/>
                  <a:pt x="231308" y="195458"/>
                </a:cubicBezTo>
                <a:cubicBezTo>
                  <a:pt x="228345" y="198047"/>
                  <a:pt x="225547" y="203237"/>
                  <a:pt x="223765" y="206894"/>
                </a:cubicBezTo>
                <a:cubicBezTo>
                  <a:pt x="222022" y="213140"/>
                  <a:pt x="219438" y="219988"/>
                  <a:pt x="218360" y="226119"/>
                </a:cubicBezTo>
                <a:cubicBezTo>
                  <a:pt x="216552" y="233918"/>
                  <a:pt x="214971" y="241138"/>
                  <a:pt x="217009" y="248766"/>
                </a:cubicBezTo>
                <a:cubicBezTo>
                  <a:pt x="217370" y="252462"/>
                  <a:pt x="219315" y="254868"/>
                  <a:pt x="220413" y="258028"/>
                </a:cubicBezTo>
                <a:cubicBezTo>
                  <a:pt x="213757" y="259491"/>
                  <a:pt x="208860" y="267643"/>
                  <a:pt x="207469" y="273736"/>
                </a:cubicBezTo>
                <a:cubicBezTo>
                  <a:pt x="207223" y="278400"/>
                  <a:pt x="206210" y="283719"/>
                  <a:pt x="205581" y="288276"/>
                </a:cubicBezTo>
                <a:cubicBezTo>
                  <a:pt x="201962" y="325410"/>
                  <a:pt x="199421" y="330631"/>
                  <a:pt x="201373" y="365908"/>
                </a:cubicBezTo>
                <a:cubicBezTo>
                  <a:pt x="201487" y="370148"/>
                  <a:pt x="202752" y="374548"/>
                  <a:pt x="204894" y="377608"/>
                </a:cubicBezTo>
                <a:cubicBezTo>
                  <a:pt x="200303" y="380372"/>
                  <a:pt x="197384" y="384302"/>
                  <a:pt x="196107" y="390881"/>
                </a:cubicBezTo>
                <a:cubicBezTo>
                  <a:pt x="198318" y="390584"/>
                  <a:pt x="193802" y="403436"/>
                  <a:pt x="192415" y="413096"/>
                </a:cubicBezTo>
                <a:cubicBezTo>
                  <a:pt x="191746" y="440192"/>
                  <a:pt x="184297" y="463237"/>
                  <a:pt x="185818" y="482647"/>
                </a:cubicBezTo>
                <a:cubicBezTo>
                  <a:pt x="184685" y="487153"/>
                  <a:pt x="186312" y="490620"/>
                  <a:pt x="188471" y="493917"/>
                </a:cubicBezTo>
                <a:cubicBezTo>
                  <a:pt x="176187" y="498744"/>
                  <a:pt x="168484" y="508887"/>
                  <a:pt x="169006" y="522202"/>
                </a:cubicBezTo>
                <a:cubicBezTo>
                  <a:pt x="169156" y="524106"/>
                  <a:pt x="168923" y="525855"/>
                  <a:pt x="169006" y="527939"/>
                </a:cubicBezTo>
                <a:cubicBezTo>
                  <a:pt x="186515" y="530525"/>
                  <a:pt x="204158" y="528810"/>
                  <a:pt x="229628" y="527939"/>
                </a:cubicBezTo>
                <a:cubicBezTo>
                  <a:pt x="229416" y="525877"/>
                  <a:pt x="229892" y="525002"/>
                  <a:pt x="229628" y="522202"/>
                </a:cubicBezTo>
                <a:cubicBezTo>
                  <a:pt x="230103" y="511717"/>
                  <a:pt x="225892" y="503189"/>
                  <a:pt x="218032" y="498357"/>
                </a:cubicBezTo>
                <a:cubicBezTo>
                  <a:pt x="221495" y="495862"/>
                  <a:pt x="222817" y="491743"/>
                  <a:pt x="224077" y="488695"/>
                </a:cubicBezTo>
                <a:cubicBezTo>
                  <a:pt x="234648" y="455646"/>
                  <a:pt x="238840" y="438487"/>
                  <a:pt x="240295" y="420808"/>
                </a:cubicBezTo>
                <a:cubicBezTo>
                  <a:pt x="242521" y="410230"/>
                  <a:pt x="243937" y="399221"/>
                  <a:pt x="243948" y="398923"/>
                </a:cubicBezTo>
                <a:cubicBezTo>
                  <a:pt x="245206" y="395203"/>
                  <a:pt x="243350" y="389894"/>
                  <a:pt x="241113" y="385272"/>
                </a:cubicBezTo>
                <a:cubicBezTo>
                  <a:pt x="241505" y="385053"/>
                  <a:pt x="241984" y="384834"/>
                  <a:pt x="242385" y="384497"/>
                </a:cubicBezTo>
                <a:cubicBezTo>
                  <a:pt x="245235" y="381553"/>
                  <a:pt x="249113" y="376567"/>
                  <a:pt x="249887" y="372497"/>
                </a:cubicBezTo>
                <a:cubicBezTo>
                  <a:pt x="258396" y="340917"/>
                  <a:pt x="258428" y="333237"/>
                  <a:pt x="264296" y="304703"/>
                </a:cubicBezTo>
                <a:cubicBezTo>
                  <a:pt x="264332" y="304563"/>
                  <a:pt x="264379" y="304559"/>
                  <a:pt x="264411" y="304703"/>
                </a:cubicBezTo>
                <a:cubicBezTo>
                  <a:pt x="267904" y="330237"/>
                  <a:pt x="270722" y="342452"/>
                  <a:pt x="278774" y="372247"/>
                </a:cubicBezTo>
                <a:cubicBezTo>
                  <a:pt x="279154" y="377125"/>
                  <a:pt x="281996" y="380518"/>
                  <a:pt x="286321" y="384497"/>
                </a:cubicBezTo>
                <a:cubicBezTo>
                  <a:pt x="286673" y="384775"/>
                  <a:pt x="287224" y="384959"/>
                  <a:pt x="287579" y="385264"/>
                </a:cubicBezTo>
                <a:cubicBezTo>
                  <a:pt x="284852" y="389931"/>
                  <a:pt x="283843" y="393956"/>
                  <a:pt x="284719" y="398592"/>
                </a:cubicBezTo>
                <a:cubicBezTo>
                  <a:pt x="285306" y="407527"/>
                  <a:pt x="286575" y="413658"/>
                  <a:pt x="288444" y="420962"/>
                </a:cubicBezTo>
                <a:cubicBezTo>
                  <a:pt x="293987" y="444015"/>
                  <a:pt x="303682" y="473021"/>
                  <a:pt x="304672" y="488871"/>
                </a:cubicBezTo>
                <a:cubicBezTo>
                  <a:pt x="305042" y="491813"/>
                  <a:pt x="307928" y="495273"/>
                  <a:pt x="310475" y="498212"/>
                </a:cubicBezTo>
                <a:cubicBezTo>
                  <a:pt x="303976" y="503162"/>
                  <a:pt x="298205" y="511494"/>
                  <a:pt x="298476" y="522202"/>
                </a:cubicBezTo>
                <a:cubicBezTo>
                  <a:pt x="298271" y="524444"/>
                  <a:pt x="298696" y="525558"/>
                  <a:pt x="298476" y="527939"/>
                </a:cubicBezTo>
                <a:cubicBezTo>
                  <a:pt x="321547" y="526767"/>
                  <a:pt x="345391" y="526951"/>
                  <a:pt x="359098" y="527939"/>
                </a:cubicBezTo>
                <a:cubicBezTo>
                  <a:pt x="358857" y="525128"/>
                  <a:pt x="359355" y="524833"/>
                  <a:pt x="359098" y="522202"/>
                </a:cubicBezTo>
                <a:cubicBezTo>
                  <a:pt x="360043" y="512705"/>
                  <a:pt x="354036" y="497926"/>
                  <a:pt x="340098" y="494128"/>
                </a:cubicBezTo>
                <a:cubicBezTo>
                  <a:pt x="342910" y="491321"/>
                  <a:pt x="343699" y="486432"/>
                  <a:pt x="342885" y="482625"/>
                </a:cubicBezTo>
                <a:cubicBezTo>
                  <a:pt x="341315" y="447819"/>
                  <a:pt x="337378" y="431745"/>
                  <a:pt x="336297" y="413069"/>
                </a:cubicBezTo>
                <a:cubicBezTo>
                  <a:pt x="337381" y="405591"/>
                  <a:pt x="334443" y="396721"/>
                  <a:pt x="332661" y="391183"/>
                </a:cubicBezTo>
                <a:cubicBezTo>
                  <a:pt x="330989" y="385117"/>
                  <a:pt x="329387" y="380862"/>
                  <a:pt x="323757" y="377621"/>
                </a:cubicBezTo>
                <a:cubicBezTo>
                  <a:pt x="326097" y="373692"/>
                  <a:pt x="326990" y="369492"/>
                  <a:pt x="327322" y="365598"/>
                </a:cubicBezTo>
                <a:cubicBezTo>
                  <a:pt x="324050" y="345471"/>
                  <a:pt x="322158" y="319171"/>
                  <a:pt x="323120" y="288117"/>
                </a:cubicBezTo>
                <a:cubicBezTo>
                  <a:pt x="322505" y="280652"/>
                  <a:pt x="321295" y="274052"/>
                  <a:pt x="321272" y="273929"/>
                </a:cubicBezTo>
                <a:cubicBezTo>
                  <a:pt x="320336" y="267288"/>
                  <a:pt x="316010" y="261631"/>
                  <a:pt x="308284" y="258023"/>
                </a:cubicBezTo>
                <a:cubicBezTo>
                  <a:pt x="310079" y="255348"/>
                  <a:pt x="311508" y="251851"/>
                  <a:pt x="311680" y="248901"/>
                </a:cubicBezTo>
                <a:cubicBezTo>
                  <a:pt x="314266" y="239981"/>
                  <a:pt x="312218" y="235023"/>
                  <a:pt x="310336" y="226074"/>
                </a:cubicBezTo>
                <a:cubicBezTo>
                  <a:pt x="308153" y="220225"/>
                  <a:pt x="306229" y="210627"/>
                  <a:pt x="304901" y="206758"/>
                </a:cubicBezTo>
                <a:cubicBezTo>
                  <a:pt x="304021" y="202073"/>
                  <a:pt x="301284" y="197413"/>
                  <a:pt x="297393" y="195435"/>
                </a:cubicBezTo>
                <a:cubicBezTo>
                  <a:pt x="301388" y="192275"/>
                  <a:pt x="304950" y="188519"/>
                  <a:pt x="305597" y="183360"/>
                </a:cubicBezTo>
                <a:cubicBezTo>
                  <a:pt x="309531" y="173317"/>
                  <a:pt x="310175" y="162604"/>
                  <a:pt x="315177" y="150363"/>
                </a:cubicBezTo>
                <a:cubicBezTo>
                  <a:pt x="315750" y="150864"/>
                  <a:pt x="316160" y="151468"/>
                  <a:pt x="316749" y="151833"/>
                </a:cubicBezTo>
                <a:cubicBezTo>
                  <a:pt x="327758" y="160826"/>
                  <a:pt x="332284" y="164221"/>
                  <a:pt x="341870" y="169163"/>
                </a:cubicBezTo>
                <a:cubicBezTo>
                  <a:pt x="351394" y="177528"/>
                  <a:pt x="366514" y="185822"/>
                  <a:pt x="383915" y="195223"/>
                </a:cubicBezTo>
                <a:cubicBezTo>
                  <a:pt x="384291" y="195393"/>
                  <a:pt x="384825" y="195722"/>
                  <a:pt x="385120" y="195789"/>
                </a:cubicBezTo>
                <a:cubicBezTo>
                  <a:pt x="387527" y="197002"/>
                  <a:pt x="390084" y="196769"/>
                  <a:pt x="392582" y="197010"/>
                </a:cubicBezTo>
                <a:cubicBezTo>
                  <a:pt x="399007" y="197195"/>
                  <a:pt x="405635" y="194876"/>
                  <a:pt x="409809" y="188299"/>
                </a:cubicBezTo>
                <a:cubicBezTo>
                  <a:pt x="410360" y="188912"/>
                  <a:pt x="410900" y="189650"/>
                  <a:pt x="411423" y="190020"/>
                </a:cubicBezTo>
                <a:cubicBezTo>
                  <a:pt x="412751" y="191013"/>
                  <a:pt x="413351" y="191595"/>
                  <a:pt x="415205" y="193160"/>
                </a:cubicBezTo>
                <a:cubicBezTo>
                  <a:pt x="418243" y="195684"/>
                  <a:pt x="422186" y="196490"/>
                  <a:pt x="426269" y="196863"/>
                </a:cubicBezTo>
                <a:cubicBezTo>
                  <a:pt x="431131" y="196773"/>
                  <a:pt x="435629" y="194633"/>
                  <a:pt x="438695" y="191442"/>
                </a:cubicBezTo>
                <a:cubicBezTo>
                  <a:pt x="441722" y="188927"/>
                  <a:pt x="446493" y="183644"/>
                  <a:pt x="449357" y="180781"/>
                </a:cubicBezTo>
                <a:cubicBezTo>
                  <a:pt x="451459" y="178484"/>
                  <a:pt x="453542" y="175940"/>
                  <a:pt x="454903" y="173882"/>
                </a:cubicBezTo>
                <a:cubicBezTo>
                  <a:pt x="464756" y="163277"/>
                  <a:pt x="477322" y="145147"/>
                  <a:pt x="484057" y="135388"/>
                </a:cubicBezTo>
                <a:cubicBezTo>
                  <a:pt x="487844" y="132319"/>
                  <a:pt x="488309" y="127062"/>
                  <a:pt x="487968" y="121646"/>
                </a:cubicBezTo>
                <a:cubicBezTo>
                  <a:pt x="496476" y="110844"/>
                  <a:pt x="517486" y="95055"/>
                  <a:pt x="526743" y="85951"/>
                </a:cubicBezTo>
                <a:close/>
                <a:moveTo>
                  <a:pt x="235627" y="39589"/>
                </a:moveTo>
                <a:cubicBezTo>
                  <a:pt x="235160" y="25473"/>
                  <a:pt x="248524" y="8169"/>
                  <a:pt x="264529" y="11643"/>
                </a:cubicBezTo>
                <a:cubicBezTo>
                  <a:pt x="281353" y="12598"/>
                  <a:pt x="292798" y="25500"/>
                  <a:pt x="292474" y="39589"/>
                </a:cubicBezTo>
                <a:cubicBezTo>
                  <a:pt x="291012" y="52363"/>
                  <a:pt x="288224" y="67538"/>
                  <a:pt x="286015" y="77217"/>
                </a:cubicBezTo>
                <a:cubicBezTo>
                  <a:pt x="284939" y="81806"/>
                  <a:pt x="279683" y="87366"/>
                  <a:pt x="274240" y="87067"/>
                </a:cubicBezTo>
                <a:cubicBezTo>
                  <a:pt x="268039" y="87324"/>
                  <a:pt x="262443" y="86334"/>
                  <a:pt x="253865" y="87067"/>
                </a:cubicBezTo>
                <a:cubicBezTo>
                  <a:pt x="247908" y="88703"/>
                  <a:pt x="243080" y="82968"/>
                  <a:pt x="242133" y="77447"/>
                </a:cubicBezTo>
                <a:cubicBezTo>
                  <a:pt x="240127" y="68539"/>
                  <a:pt x="236571" y="47354"/>
                  <a:pt x="235627" y="39589"/>
                </a:cubicBezTo>
                <a:close/>
                <a:moveTo>
                  <a:pt x="46374" y="111815"/>
                </a:moveTo>
                <a:cubicBezTo>
                  <a:pt x="38193" y="105110"/>
                  <a:pt x="28057" y="93137"/>
                  <a:pt x="18410" y="86469"/>
                </a:cubicBezTo>
                <a:cubicBezTo>
                  <a:pt x="18389" y="86450"/>
                  <a:pt x="18390" y="86413"/>
                  <a:pt x="18401" y="86388"/>
                </a:cubicBezTo>
                <a:cubicBezTo>
                  <a:pt x="18412" y="86378"/>
                  <a:pt x="18423" y="86369"/>
                  <a:pt x="18444" y="86367"/>
                </a:cubicBezTo>
                <a:cubicBezTo>
                  <a:pt x="25516" y="85770"/>
                  <a:pt x="31468" y="89415"/>
                  <a:pt x="38611" y="93870"/>
                </a:cubicBezTo>
                <a:cubicBezTo>
                  <a:pt x="44312" y="98217"/>
                  <a:pt x="47925" y="105024"/>
                  <a:pt x="46471" y="111785"/>
                </a:cubicBezTo>
                <a:cubicBezTo>
                  <a:pt x="46464" y="111815"/>
                  <a:pt x="46436" y="111843"/>
                  <a:pt x="46403" y="111829"/>
                </a:cubicBezTo>
                <a:cubicBezTo>
                  <a:pt x="46393" y="111824"/>
                  <a:pt x="46386" y="111821"/>
                  <a:pt x="46375" y="111814"/>
                </a:cubicBezTo>
                <a:lnTo>
                  <a:pt x="46374" y="111815"/>
                </a:lnTo>
                <a:close/>
                <a:moveTo>
                  <a:pt x="108733" y="180609"/>
                </a:moveTo>
                <a:cubicBezTo>
                  <a:pt x="107274" y="181603"/>
                  <a:pt x="107043" y="182074"/>
                  <a:pt x="105399" y="183393"/>
                </a:cubicBezTo>
                <a:cubicBezTo>
                  <a:pt x="103455" y="185764"/>
                  <a:pt x="98514" y="185520"/>
                  <a:pt x="96912" y="182740"/>
                </a:cubicBezTo>
                <a:cubicBezTo>
                  <a:pt x="93568" y="179136"/>
                  <a:pt x="90567" y="176031"/>
                  <a:pt x="86251" y="172080"/>
                </a:cubicBezTo>
                <a:cubicBezTo>
                  <a:pt x="85726" y="171320"/>
                  <a:pt x="82980" y="167660"/>
                  <a:pt x="81814" y="166463"/>
                </a:cubicBezTo>
                <a:cubicBezTo>
                  <a:pt x="73227" y="156538"/>
                  <a:pt x="65269" y="148138"/>
                  <a:pt x="52253" y="127448"/>
                </a:cubicBezTo>
                <a:cubicBezTo>
                  <a:pt x="50614" y="125541"/>
                  <a:pt x="49997" y="123682"/>
                  <a:pt x="51340" y="121539"/>
                </a:cubicBezTo>
                <a:cubicBezTo>
                  <a:pt x="51640" y="120967"/>
                  <a:pt x="51753" y="120476"/>
                  <a:pt x="52214" y="119505"/>
                </a:cubicBezTo>
                <a:cubicBezTo>
                  <a:pt x="52755" y="119379"/>
                  <a:pt x="53773" y="118809"/>
                  <a:pt x="54253" y="118632"/>
                </a:cubicBezTo>
                <a:cubicBezTo>
                  <a:pt x="56487" y="118004"/>
                  <a:pt x="59254" y="118759"/>
                  <a:pt x="60410" y="120407"/>
                </a:cubicBezTo>
                <a:cubicBezTo>
                  <a:pt x="72035" y="129573"/>
                  <a:pt x="85391" y="144791"/>
                  <a:pt x="95313" y="154722"/>
                </a:cubicBezTo>
                <a:cubicBezTo>
                  <a:pt x="96027" y="155432"/>
                  <a:pt x="98563" y="158888"/>
                  <a:pt x="99693" y="160276"/>
                </a:cubicBezTo>
                <a:cubicBezTo>
                  <a:pt x="104500" y="165788"/>
                  <a:pt x="105727" y="169374"/>
                  <a:pt x="108405" y="172475"/>
                </a:cubicBezTo>
                <a:cubicBezTo>
                  <a:pt x="109850" y="175396"/>
                  <a:pt x="110329" y="178087"/>
                  <a:pt x="108736" y="180608"/>
                </a:cubicBezTo>
                <a:cubicBezTo>
                  <a:pt x="108736" y="180607"/>
                  <a:pt x="108733" y="180608"/>
                  <a:pt x="108733" y="180609"/>
                </a:cubicBezTo>
                <a:close/>
                <a:moveTo>
                  <a:pt x="207776" y="134692"/>
                </a:moveTo>
                <a:cubicBezTo>
                  <a:pt x="207645" y="137416"/>
                  <a:pt x="205698" y="140085"/>
                  <a:pt x="203709" y="142342"/>
                </a:cubicBezTo>
                <a:cubicBezTo>
                  <a:pt x="198103" y="146215"/>
                  <a:pt x="190472" y="152258"/>
                  <a:pt x="178997" y="158821"/>
                </a:cubicBezTo>
                <a:cubicBezTo>
                  <a:pt x="166609" y="164052"/>
                  <a:pt x="152745" y="175700"/>
                  <a:pt x="137520" y="184528"/>
                </a:cubicBezTo>
                <a:cubicBezTo>
                  <a:pt x="133959" y="186386"/>
                  <a:pt x="127407" y="183683"/>
                  <a:pt x="125856" y="180163"/>
                </a:cubicBezTo>
                <a:cubicBezTo>
                  <a:pt x="124782" y="178880"/>
                  <a:pt x="124623" y="178794"/>
                  <a:pt x="123553" y="177665"/>
                </a:cubicBezTo>
                <a:cubicBezTo>
                  <a:pt x="120731" y="173730"/>
                  <a:pt x="121940" y="169420"/>
                  <a:pt x="124445" y="166521"/>
                </a:cubicBezTo>
                <a:cubicBezTo>
                  <a:pt x="134448" y="160390"/>
                  <a:pt x="154928" y="143672"/>
                  <a:pt x="163879" y="137084"/>
                </a:cubicBezTo>
                <a:cubicBezTo>
                  <a:pt x="173428" y="128957"/>
                  <a:pt x="178411" y="127853"/>
                  <a:pt x="188417" y="120708"/>
                </a:cubicBezTo>
                <a:cubicBezTo>
                  <a:pt x="192977" y="116455"/>
                  <a:pt x="200582" y="119334"/>
                  <a:pt x="204852" y="125049"/>
                </a:cubicBezTo>
                <a:cubicBezTo>
                  <a:pt x="204886" y="125089"/>
                  <a:pt x="204913" y="125146"/>
                  <a:pt x="204934" y="125193"/>
                </a:cubicBezTo>
                <a:cubicBezTo>
                  <a:pt x="204983" y="125320"/>
                  <a:pt x="205189" y="125592"/>
                  <a:pt x="205303" y="125742"/>
                </a:cubicBezTo>
                <a:cubicBezTo>
                  <a:pt x="207172" y="128438"/>
                  <a:pt x="208372" y="131599"/>
                  <a:pt x="207779" y="134692"/>
                </a:cubicBezTo>
                <a:lnTo>
                  <a:pt x="207776" y="134692"/>
                </a:lnTo>
                <a:close/>
                <a:moveTo>
                  <a:pt x="181337" y="516465"/>
                </a:moveTo>
                <a:cubicBezTo>
                  <a:pt x="185512" y="506179"/>
                  <a:pt x="195432" y="500896"/>
                  <a:pt x="205105" y="504272"/>
                </a:cubicBezTo>
                <a:cubicBezTo>
                  <a:pt x="210437" y="505998"/>
                  <a:pt x="215687" y="511659"/>
                  <a:pt x="217298" y="516465"/>
                </a:cubicBezTo>
                <a:cubicBezTo>
                  <a:pt x="207713" y="517408"/>
                  <a:pt x="189119" y="518066"/>
                  <a:pt x="181337" y="516465"/>
                </a:cubicBezTo>
                <a:close/>
                <a:moveTo>
                  <a:pt x="229102" y="418296"/>
                </a:moveTo>
                <a:cubicBezTo>
                  <a:pt x="221637" y="452080"/>
                  <a:pt x="216760" y="458797"/>
                  <a:pt x="212962" y="485852"/>
                </a:cubicBezTo>
                <a:cubicBezTo>
                  <a:pt x="212293" y="490464"/>
                  <a:pt x="207371" y="492832"/>
                  <a:pt x="203858" y="491894"/>
                </a:cubicBezTo>
                <a:cubicBezTo>
                  <a:pt x="199990" y="491383"/>
                  <a:pt x="197119" y="488508"/>
                  <a:pt x="197236" y="483708"/>
                </a:cubicBezTo>
                <a:cubicBezTo>
                  <a:pt x="197229" y="455078"/>
                  <a:pt x="199343" y="448195"/>
                  <a:pt x="203813" y="414357"/>
                </a:cubicBezTo>
                <a:cubicBezTo>
                  <a:pt x="205177" y="403678"/>
                  <a:pt x="207313" y="393320"/>
                  <a:pt x="207387" y="392933"/>
                </a:cubicBezTo>
                <a:cubicBezTo>
                  <a:pt x="207873" y="389468"/>
                  <a:pt x="210848" y="386919"/>
                  <a:pt x="214845" y="386202"/>
                </a:cubicBezTo>
                <a:cubicBezTo>
                  <a:pt x="215332" y="386309"/>
                  <a:pt x="215698" y="386230"/>
                  <a:pt x="216240" y="386311"/>
                </a:cubicBezTo>
                <a:cubicBezTo>
                  <a:pt x="220570" y="387089"/>
                  <a:pt x="221329" y="387527"/>
                  <a:pt x="226016" y="388141"/>
                </a:cubicBezTo>
                <a:cubicBezTo>
                  <a:pt x="230666" y="387765"/>
                  <a:pt x="233103" y="392971"/>
                  <a:pt x="232743" y="396404"/>
                </a:cubicBezTo>
                <a:cubicBezTo>
                  <a:pt x="232652" y="396678"/>
                  <a:pt x="232606" y="396992"/>
                  <a:pt x="232588" y="397337"/>
                </a:cubicBezTo>
                <a:cubicBezTo>
                  <a:pt x="230542" y="398928"/>
                  <a:pt x="232482" y="406934"/>
                  <a:pt x="229102" y="418296"/>
                </a:cubicBezTo>
                <a:close/>
                <a:moveTo>
                  <a:pt x="256524" y="281089"/>
                </a:moveTo>
                <a:cubicBezTo>
                  <a:pt x="256883" y="285840"/>
                  <a:pt x="255832" y="289658"/>
                  <a:pt x="254843" y="293988"/>
                </a:cubicBezTo>
                <a:cubicBezTo>
                  <a:pt x="244126" y="330434"/>
                  <a:pt x="245312" y="347009"/>
                  <a:pt x="238614" y="370359"/>
                </a:cubicBezTo>
                <a:cubicBezTo>
                  <a:pt x="237358" y="374978"/>
                  <a:pt x="233790" y="377554"/>
                  <a:pt x="230308" y="376456"/>
                </a:cubicBezTo>
                <a:cubicBezTo>
                  <a:pt x="230208" y="376445"/>
                  <a:pt x="230099" y="376405"/>
                  <a:pt x="229998" y="376402"/>
                </a:cubicBezTo>
                <a:cubicBezTo>
                  <a:pt x="227184" y="375771"/>
                  <a:pt x="222667" y="375463"/>
                  <a:pt x="220536" y="375219"/>
                </a:cubicBezTo>
                <a:cubicBezTo>
                  <a:pt x="216101" y="375424"/>
                  <a:pt x="213182" y="371047"/>
                  <a:pt x="212833" y="366219"/>
                </a:cubicBezTo>
                <a:cubicBezTo>
                  <a:pt x="212491" y="341320"/>
                  <a:pt x="214349" y="305614"/>
                  <a:pt x="217021" y="289015"/>
                </a:cubicBezTo>
                <a:cubicBezTo>
                  <a:pt x="217487" y="282363"/>
                  <a:pt x="218733" y="275930"/>
                  <a:pt x="218769" y="275671"/>
                </a:cubicBezTo>
                <a:cubicBezTo>
                  <a:pt x="219524" y="271000"/>
                  <a:pt x="222318" y="268607"/>
                  <a:pt x="227260" y="268421"/>
                </a:cubicBezTo>
                <a:cubicBezTo>
                  <a:pt x="227497" y="268466"/>
                  <a:pt x="227695" y="268442"/>
                  <a:pt x="227895" y="268497"/>
                </a:cubicBezTo>
                <a:cubicBezTo>
                  <a:pt x="237078" y="269922"/>
                  <a:pt x="239882" y="270146"/>
                  <a:pt x="249391" y="271480"/>
                </a:cubicBezTo>
                <a:cubicBezTo>
                  <a:pt x="253533" y="271403"/>
                  <a:pt x="256949" y="275578"/>
                  <a:pt x="256641" y="280306"/>
                </a:cubicBezTo>
                <a:cubicBezTo>
                  <a:pt x="256627" y="280583"/>
                  <a:pt x="256599" y="280832"/>
                  <a:pt x="256525" y="281089"/>
                </a:cubicBezTo>
                <a:lnTo>
                  <a:pt x="256524" y="281089"/>
                </a:lnTo>
                <a:close/>
                <a:moveTo>
                  <a:pt x="346734" y="516465"/>
                </a:moveTo>
                <a:cubicBezTo>
                  <a:pt x="331728" y="516418"/>
                  <a:pt x="324807" y="514950"/>
                  <a:pt x="310840" y="516465"/>
                </a:cubicBezTo>
                <a:cubicBezTo>
                  <a:pt x="314392" y="506523"/>
                  <a:pt x="325459" y="498643"/>
                  <a:pt x="334529" y="504260"/>
                </a:cubicBezTo>
                <a:cubicBezTo>
                  <a:pt x="340135" y="505910"/>
                  <a:pt x="344758" y="509609"/>
                  <a:pt x="346734" y="516465"/>
                </a:cubicBezTo>
                <a:close/>
                <a:moveTo>
                  <a:pt x="331462" y="483683"/>
                </a:moveTo>
                <a:cubicBezTo>
                  <a:pt x="331412" y="487326"/>
                  <a:pt x="328771" y="491069"/>
                  <a:pt x="324852" y="491894"/>
                </a:cubicBezTo>
                <a:cubicBezTo>
                  <a:pt x="319933" y="492877"/>
                  <a:pt x="316735" y="489316"/>
                  <a:pt x="315787" y="486028"/>
                </a:cubicBezTo>
                <a:cubicBezTo>
                  <a:pt x="308215" y="458546"/>
                  <a:pt x="302628" y="441876"/>
                  <a:pt x="299618" y="418377"/>
                </a:cubicBezTo>
                <a:cubicBezTo>
                  <a:pt x="298964" y="410462"/>
                  <a:pt x="296911" y="403954"/>
                  <a:pt x="296093" y="397180"/>
                </a:cubicBezTo>
                <a:cubicBezTo>
                  <a:pt x="294865" y="392798"/>
                  <a:pt x="298118" y="389204"/>
                  <a:pt x="301920" y="388245"/>
                </a:cubicBezTo>
                <a:cubicBezTo>
                  <a:pt x="302260" y="388177"/>
                  <a:pt x="302545" y="388175"/>
                  <a:pt x="302872" y="388108"/>
                </a:cubicBezTo>
                <a:cubicBezTo>
                  <a:pt x="305094" y="387523"/>
                  <a:pt x="309456" y="386727"/>
                  <a:pt x="312280" y="386340"/>
                </a:cubicBezTo>
                <a:cubicBezTo>
                  <a:pt x="312824" y="386324"/>
                  <a:pt x="313240" y="386236"/>
                  <a:pt x="313765" y="386222"/>
                </a:cubicBezTo>
                <a:cubicBezTo>
                  <a:pt x="317432" y="386007"/>
                  <a:pt x="321833" y="389785"/>
                  <a:pt x="321428" y="393458"/>
                </a:cubicBezTo>
                <a:cubicBezTo>
                  <a:pt x="323441" y="401106"/>
                  <a:pt x="325543" y="407186"/>
                  <a:pt x="324880" y="414178"/>
                </a:cubicBezTo>
                <a:cubicBezTo>
                  <a:pt x="326584" y="442590"/>
                  <a:pt x="326087" y="458700"/>
                  <a:pt x="331462" y="483683"/>
                </a:cubicBezTo>
                <a:close/>
                <a:moveTo>
                  <a:pt x="311675" y="288898"/>
                </a:moveTo>
                <a:cubicBezTo>
                  <a:pt x="315263" y="317540"/>
                  <a:pt x="310579" y="331650"/>
                  <a:pt x="315863" y="365908"/>
                </a:cubicBezTo>
                <a:cubicBezTo>
                  <a:pt x="315256" y="370883"/>
                  <a:pt x="311785" y="374685"/>
                  <a:pt x="308171" y="375219"/>
                </a:cubicBezTo>
                <a:cubicBezTo>
                  <a:pt x="305248" y="375472"/>
                  <a:pt x="302608" y="376051"/>
                  <a:pt x="298478" y="376435"/>
                </a:cubicBezTo>
                <a:cubicBezTo>
                  <a:pt x="296963" y="376511"/>
                  <a:pt x="294489" y="375928"/>
                  <a:pt x="293039" y="375194"/>
                </a:cubicBezTo>
                <a:cubicBezTo>
                  <a:pt x="291523" y="374223"/>
                  <a:pt x="290268" y="372239"/>
                  <a:pt x="290047" y="370110"/>
                </a:cubicBezTo>
                <a:cubicBezTo>
                  <a:pt x="284244" y="342161"/>
                  <a:pt x="282153" y="320014"/>
                  <a:pt x="273890" y="294103"/>
                </a:cubicBezTo>
                <a:cubicBezTo>
                  <a:pt x="273485" y="289482"/>
                  <a:pt x="272749" y="285253"/>
                  <a:pt x="272125" y="280523"/>
                </a:cubicBezTo>
                <a:cubicBezTo>
                  <a:pt x="270787" y="275730"/>
                  <a:pt x="274104" y="271376"/>
                  <a:pt x="278751" y="271549"/>
                </a:cubicBezTo>
                <a:cubicBezTo>
                  <a:pt x="278917" y="271531"/>
                  <a:pt x="279043" y="271498"/>
                  <a:pt x="279227" y="271492"/>
                </a:cubicBezTo>
                <a:cubicBezTo>
                  <a:pt x="288784" y="271213"/>
                  <a:pt x="293522" y="268771"/>
                  <a:pt x="300891" y="268483"/>
                </a:cubicBezTo>
                <a:cubicBezTo>
                  <a:pt x="301306" y="268334"/>
                  <a:pt x="301761" y="268425"/>
                  <a:pt x="302153" y="268385"/>
                </a:cubicBezTo>
                <a:cubicBezTo>
                  <a:pt x="306097" y="268251"/>
                  <a:pt x="309421" y="272319"/>
                  <a:pt x="309963" y="275837"/>
                </a:cubicBezTo>
                <a:cubicBezTo>
                  <a:pt x="310283" y="276079"/>
                  <a:pt x="311772" y="283134"/>
                  <a:pt x="311675" y="288898"/>
                </a:cubicBezTo>
                <a:close/>
                <a:moveTo>
                  <a:pt x="299277" y="229138"/>
                </a:moveTo>
                <a:cubicBezTo>
                  <a:pt x="300456" y="236196"/>
                  <a:pt x="301291" y="239894"/>
                  <a:pt x="300367" y="246980"/>
                </a:cubicBezTo>
                <a:cubicBezTo>
                  <a:pt x="300336" y="247065"/>
                  <a:pt x="300337" y="247144"/>
                  <a:pt x="300322" y="247246"/>
                </a:cubicBezTo>
                <a:cubicBezTo>
                  <a:pt x="299183" y="252805"/>
                  <a:pt x="294022" y="257208"/>
                  <a:pt x="288025" y="257854"/>
                </a:cubicBezTo>
                <a:cubicBezTo>
                  <a:pt x="266508" y="258965"/>
                  <a:pt x="257680" y="256940"/>
                  <a:pt x="241276" y="257854"/>
                </a:cubicBezTo>
                <a:cubicBezTo>
                  <a:pt x="236197" y="258352"/>
                  <a:pt x="229602" y="254917"/>
                  <a:pt x="228335" y="246980"/>
                </a:cubicBezTo>
                <a:cubicBezTo>
                  <a:pt x="227484" y="240866"/>
                  <a:pt x="228462" y="234337"/>
                  <a:pt x="229415" y="229178"/>
                </a:cubicBezTo>
                <a:cubicBezTo>
                  <a:pt x="232099" y="221118"/>
                  <a:pt x="233509" y="215218"/>
                  <a:pt x="234771" y="210132"/>
                </a:cubicBezTo>
                <a:cubicBezTo>
                  <a:pt x="235550" y="204009"/>
                  <a:pt x="241323" y="199647"/>
                  <a:pt x="247273" y="200999"/>
                </a:cubicBezTo>
                <a:cubicBezTo>
                  <a:pt x="257878" y="200200"/>
                  <a:pt x="271642" y="199988"/>
                  <a:pt x="281436" y="200999"/>
                </a:cubicBezTo>
                <a:cubicBezTo>
                  <a:pt x="287198" y="200753"/>
                  <a:pt x="292025" y="204289"/>
                  <a:pt x="293896" y="209999"/>
                </a:cubicBezTo>
                <a:cubicBezTo>
                  <a:pt x="294920" y="214697"/>
                  <a:pt x="296152" y="221155"/>
                  <a:pt x="299277" y="229138"/>
                </a:cubicBezTo>
                <a:close/>
                <a:moveTo>
                  <a:pt x="307467" y="127470"/>
                </a:moveTo>
                <a:cubicBezTo>
                  <a:pt x="307489" y="132267"/>
                  <a:pt x="307766" y="138709"/>
                  <a:pt x="305299" y="143252"/>
                </a:cubicBezTo>
                <a:cubicBezTo>
                  <a:pt x="298771" y="160086"/>
                  <a:pt x="297514" y="166389"/>
                  <a:pt x="294509" y="180415"/>
                </a:cubicBezTo>
                <a:cubicBezTo>
                  <a:pt x="294478" y="180644"/>
                  <a:pt x="294420" y="180781"/>
                  <a:pt x="294375" y="180989"/>
                </a:cubicBezTo>
                <a:cubicBezTo>
                  <a:pt x="292669" y="185328"/>
                  <a:pt x="287275" y="188578"/>
                  <a:pt x="283232" y="188862"/>
                </a:cubicBezTo>
                <a:cubicBezTo>
                  <a:pt x="273496" y="187385"/>
                  <a:pt x="256366" y="188427"/>
                  <a:pt x="246072" y="188862"/>
                </a:cubicBezTo>
                <a:cubicBezTo>
                  <a:pt x="240457" y="189694"/>
                  <a:pt x="235228" y="186318"/>
                  <a:pt x="233565" y="179708"/>
                </a:cubicBezTo>
                <a:cubicBezTo>
                  <a:pt x="229488" y="171410"/>
                  <a:pt x="227973" y="156388"/>
                  <a:pt x="222192" y="143203"/>
                </a:cubicBezTo>
                <a:cubicBezTo>
                  <a:pt x="220569" y="138036"/>
                  <a:pt x="220572" y="131930"/>
                  <a:pt x="219439" y="126870"/>
                </a:cubicBezTo>
                <a:cubicBezTo>
                  <a:pt x="219455" y="124117"/>
                  <a:pt x="219221" y="123837"/>
                  <a:pt x="219439" y="120876"/>
                </a:cubicBezTo>
                <a:cubicBezTo>
                  <a:pt x="219142" y="113324"/>
                  <a:pt x="225953" y="107636"/>
                  <a:pt x="232284" y="108030"/>
                </a:cubicBezTo>
                <a:cubicBezTo>
                  <a:pt x="254620" y="110828"/>
                  <a:pt x="271118" y="105543"/>
                  <a:pt x="294621" y="108030"/>
                </a:cubicBezTo>
                <a:cubicBezTo>
                  <a:pt x="301609" y="107394"/>
                  <a:pt x="307769" y="113928"/>
                  <a:pt x="307467" y="120876"/>
                </a:cubicBezTo>
                <a:cubicBezTo>
                  <a:pt x="307455" y="122440"/>
                  <a:pt x="307478" y="125358"/>
                  <a:pt x="307467" y="127470"/>
                </a:cubicBezTo>
                <a:close/>
                <a:moveTo>
                  <a:pt x="403077" y="178026"/>
                </a:moveTo>
                <a:cubicBezTo>
                  <a:pt x="402243" y="179015"/>
                  <a:pt x="401904" y="179367"/>
                  <a:pt x="401298" y="180396"/>
                </a:cubicBezTo>
                <a:cubicBezTo>
                  <a:pt x="401234" y="180561"/>
                  <a:pt x="400972" y="180829"/>
                  <a:pt x="400850" y="181087"/>
                </a:cubicBezTo>
                <a:cubicBezTo>
                  <a:pt x="398374" y="184568"/>
                  <a:pt x="393241" y="185692"/>
                  <a:pt x="389326" y="185082"/>
                </a:cubicBezTo>
                <a:cubicBezTo>
                  <a:pt x="378460" y="176558"/>
                  <a:pt x="365072" y="167523"/>
                  <a:pt x="348149" y="159569"/>
                </a:cubicBezTo>
                <a:cubicBezTo>
                  <a:pt x="338260" y="152929"/>
                  <a:pt x="332210" y="147236"/>
                  <a:pt x="323505" y="142568"/>
                </a:cubicBezTo>
                <a:cubicBezTo>
                  <a:pt x="317734" y="139357"/>
                  <a:pt x="316571" y="131535"/>
                  <a:pt x="321600" y="125739"/>
                </a:cubicBezTo>
                <a:cubicBezTo>
                  <a:pt x="321736" y="125548"/>
                  <a:pt x="321804" y="125423"/>
                  <a:pt x="321969" y="125190"/>
                </a:cubicBezTo>
                <a:cubicBezTo>
                  <a:pt x="325426" y="120628"/>
                  <a:pt x="333096" y="116810"/>
                  <a:pt x="338147" y="120498"/>
                </a:cubicBezTo>
                <a:cubicBezTo>
                  <a:pt x="345999" y="125064"/>
                  <a:pt x="351858" y="127910"/>
                  <a:pt x="362775" y="136905"/>
                </a:cubicBezTo>
                <a:cubicBezTo>
                  <a:pt x="379316" y="146287"/>
                  <a:pt x="389394" y="155972"/>
                  <a:pt x="402076" y="166211"/>
                </a:cubicBezTo>
                <a:cubicBezTo>
                  <a:pt x="405475" y="169993"/>
                  <a:pt x="404692" y="174500"/>
                  <a:pt x="403077" y="178026"/>
                </a:cubicBezTo>
                <a:close/>
                <a:moveTo>
                  <a:pt x="475081" y="128252"/>
                </a:moveTo>
                <a:cubicBezTo>
                  <a:pt x="467677" y="141413"/>
                  <a:pt x="458560" y="147201"/>
                  <a:pt x="445473" y="167339"/>
                </a:cubicBezTo>
                <a:cubicBezTo>
                  <a:pt x="443608" y="169579"/>
                  <a:pt x="442311" y="170783"/>
                  <a:pt x="441248" y="172670"/>
                </a:cubicBezTo>
                <a:cubicBezTo>
                  <a:pt x="437491" y="176594"/>
                  <a:pt x="433345" y="180701"/>
                  <a:pt x="430321" y="183611"/>
                </a:cubicBezTo>
                <a:cubicBezTo>
                  <a:pt x="428447" y="185489"/>
                  <a:pt x="425184" y="185897"/>
                  <a:pt x="422321" y="184163"/>
                </a:cubicBezTo>
                <a:cubicBezTo>
                  <a:pt x="421676" y="183417"/>
                  <a:pt x="420073" y="182333"/>
                  <a:pt x="418875" y="181295"/>
                </a:cubicBezTo>
                <a:cubicBezTo>
                  <a:pt x="416138" y="179879"/>
                  <a:pt x="416085" y="175124"/>
                  <a:pt x="418335" y="173217"/>
                </a:cubicBezTo>
                <a:cubicBezTo>
                  <a:pt x="418394" y="173144"/>
                  <a:pt x="418517" y="173030"/>
                  <a:pt x="418579" y="172956"/>
                </a:cubicBezTo>
                <a:cubicBezTo>
                  <a:pt x="421909" y="168927"/>
                  <a:pt x="425339" y="163840"/>
                  <a:pt x="427464" y="160518"/>
                </a:cubicBezTo>
                <a:cubicBezTo>
                  <a:pt x="427222" y="160818"/>
                  <a:pt x="429599" y="158032"/>
                  <a:pt x="431554" y="155355"/>
                </a:cubicBezTo>
                <a:cubicBezTo>
                  <a:pt x="446906" y="137940"/>
                  <a:pt x="455483" y="131213"/>
                  <a:pt x="466888" y="120581"/>
                </a:cubicBezTo>
                <a:cubicBezTo>
                  <a:pt x="467997" y="119423"/>
                  <a:pt x="469309" y="118881"/>
                  <a:pt x="470820" y="118867"/>
                </a:cubicBezTo>
                <a:cubicBezTo>
                  <a:pt x="471527" y="118743"/>
                  <a:pt x="471984" y="118926"/>
                  <a:pt x="472652" y="119223"/>
                </a:cubicBezTo>
                <a:cubicBezTo>
                  <a:pt x="473491" y="119690"/>
                  <a:pt x="474150" y="119889"/>
                  <a:pt x="475240" y="120332"/>
                </a:cubicBezTo>
                <a:cubicBezTo>
                  <a:pt x="475491" y="121010"/>
                  <a:pt x="476000" y="121648"/>
                  <a:pt x="476299" y="122444"/>
                </a:cubicBezTo>
                <a:cubicBezTo>
                  <a:pt x="476891" y="124284"/>
                  <a:pt x="476506" y="126931"/>
                  <a:pt x="475081" y="128252"/>
                </a:cubicBezTo>
                <a:close/>
                <a:moveTo>
                  <a:pt x="480630" y="112806"/>
                </a:moveTo>
                <a:cubicBezTo>
                  <a:pt x="480605" y="112828"/>
                  <a:pt x="480564" y="112825"/>
                  <a:pt x="480549" y="112803"/>
                </a:cubicBezTo>
                <a:cubicBezTo>
                  <a:pt x="480541" y="112795"/>
                  <a:pt x="480537" y="112789"/>
                  <a:pt x="480536" y="112780"/>
                </a:cubicBezTo>
                <a:cubicBezTo>
                  <a:pt x="480302" y="111352"/>
                  <a:pt x="480214" y="110150"/>
                  <a:pt x="480159" y="109153"/>
                </a:cubicBezTo>
                <a:cubicBezTo>
                  <a:pt x="480395" y="101982"/>
                  <a:pt x="483996" y="97687"/>
                  <a:pt x="488448" y="94313"/>
                </a:cubicBezTo>
                <a:cubicBezTo>
                  <a:pt x="492890" y="90214"/>
                  <a:pt x="496724" y="88989"/>
                  <a:pt x="502962" y="86963"/>
                </a:cubicBezTo>
                <a:cubicBezTo>
                  <a:pt x="504970" y="86856"/>
                  <a:pt x="506625" y="86587"/>
                  <a:pt x="508905" y="86653"/>
                </a:cubicBezTo>
                <a:cubicBezTo>
                  <a:pt x="508937" y="86651"/>
                  <a:pt x="508955" y="86689"/>
                  <a:pt x="508951" y="86719"/>
                </a:cubicBezTo>
                <a:cubicBezTo>
                  <a:pt x="508950" y="86733"/>
                  <a:pt x="508941" y="86747"/>
                  <a:pt x="508931" y="86753"/>
                </a:cubicBezTo>
                <a:cubicBezTo>
                  <a:pt x="495572" y="99376"/>
                  <a:pt x="490212" y="104634"/>
                  <a:pt x="480630" y="112806"/>
                </a:cubicBezTo>
                <a:close/>
              </a:path>
              <a:path w="526743" h="527938" stroke="0" extrusionOk="0">
                <a:moveTo>
                  <a:pt x="526743" y="85951"/>
                </a:moveTo>
                <a:cubicBezTo>
                  <a:pt x="525207" y="84430"/>
                  <a:pt x="524410" y="83637"/>
                  <a:pt x="523062" y="81741"/>
                </a:cubicBezTo>
                <a:cubicBezTo>
                  <a:pt x="520062" y="77663"/>
                  <a:pt x="513425" y="73785"/>
                  <a:pt x="507986" y="75091"/>
                </a:cubicBezTo>
                <a:cubicBezTo>
                  <a:pt x="497149" y="74730"/>
                  <a:pt x="487528" y="80031"/>
                  <a:pt x="480484" y="86052"/>
                </a:cubicBezTo>
                <a:cubicBezTo>
                  <a:pt x="474138" y="93637"/>
                  <a:pt x="469844" y="98804"/>
                  <a:pt x="468792" y="107490"/>
                </a:cubicBezTo>
                <a:cubicBezTo>
                  <a:pt x="464937" y="107346"/>
                  <a:pt x="460565" y="109437"/>
                  <a:pt x="458456" y="112815"/>
                </a:cubicBezTo>
                <a:cubicBezTo>
                  <a:pt x="452253" y="120829"/>
                  <a:pt x="433257" y="136361"/>
                  <a:pt x="423475" y="147202"/>
                </a:cubicBezTo>
                <a:cubicBezTo>
                  <a:pt x="421194" y="149666"/>
                  <a:pt x="420048" y="151984"/>
                  <a:pt x="417885" y="154187"/>
                </a:cubicBezTo>
                <a:cubicBezTo>
                  <a:pt x="415899" y="157281"/>
                  <a:pt x="415521" y="158189"/>
                  <a:pt x="412768" y="161380"/>
                </a:cubicBezTo>
                <a:cubicBezTo>
                  <a:pt x="411824" y="159811"/>
                  <a:pt x="410771" y="158935"/>
                  <a:pt x="409319" y="157324"/>
                </a:cubicBezTo>
                <a:cubicBezTo>
                  <a:pt x="391744" y="145179"/>
                  <a:pt x="382091" y="138648"/>
                  <a:pt x="369391" y="127534"/>
                </a:cubicBezTo>
                <a:cubicBezTo>
                  <a:pt x="361730" y="121368"/>
                  <a:pt x="351098" y="115401"/>
                  <a:pt x="344181" y="110743"/>
                </a:cubicBezTo>
                <a:cubicBezTo>
                  <a:pt x="335567" y="105554"/>
                  <a:pt x="324300" y="106091"/>
                  <a:pt x="317550" y="113096"/>
                </a:cubicBezTo>
                <a:cubicBezTo>
                  <a:pt x="312876" y="101202"/>
                  <a:pt x="304617" y="98102"/>
                  <a:pt x="294622" y="96553"/>
                </a:cubicBezTo>
                <a:cubicBezTo>
                  <a:pt x="291066" y="96245"/>
                  <a:pt x="286516" y="96774"/>
                  <a:pt x="283734" y="96553"/>
                </a:cubicBezTo>
                <a:cubicBezTo>
                  <a:pt x="283591" y="96554"/>
                  <a:pt x="283579" y="96510"/>
                  <a:pt x="283711" y="96447"/>
                </a:cubicBezTo>
                <a:cubicBezTo>
                  <a:pt x="291825" y="92608"/>
                  <a:pt x="295139" y="87905"/>
                  <a:pt x="297278" y="79388"/>
                </a:cubicBezTo>
                <a:cubicBezTo>
                  <a:pt x="299463" y="64216"/>
                  <a:pt x="301659" y="54055"/>
                  <a:pt x="303872" y="41026"/>
                </a:cubicBezTo>
                <a:cubicBezTo>
                  <a:pt x="303845" y="40817"/>
                  <a:pt x="303911" y="40327"/>
                  <a:pt x="303956" y="40054"/>
                </a:cubicBezTo>
                <a:cubicBezTo>
                  <a:pt x="306223" y="19896"/>
                  <a:pt x="285512" y="2288"/>
                  <a:pt x="264205" y="0"/>
                </a:cubicBezTo>
                <a:cubicBezTo>
                  <a:pt x="241723" y="809"/>
                  <a:pt x="222517" y="15434"/>
                  <a:pt x="224151" y="39752"/>
                </a:cubicBezTo>
                <a:cubicBezTo>
                  <a:pt x="224155" y="39853"/>
                  <a:pt x="224150" y="39946"/>
                  <a:pt x="224151" y="40054"/>
                </a:cubicBezTo>
                <a:cubicBezTo>
                  <a:pt x="224540" y="53266"/>
                  <a:pt x="226982" y="61500"/>
                  <a:pt x="230800" y="79228"/>
                </a:cubicBezTo>
                <a:cubicBezTo>
                  <a:pt x="230333" y="86350"/>
                  <a:pt x="236516" y="93886"/>
                  <a:pt x="244113" y="96447"/>
                </a:cubicBezTo>
                <a:cubicBezTo>
                  <a:pt x="244244" y="96511"/>
                  <a:pt x="244244" y="96545"/>
                  <a:pt x="244091" y="96553"/>
                </a:cubicBezTo>
                <a:cubicBezTo>
                  <a:pt x="241021" y="96593"/>
                  <a:pt x="234851" y="96692"/>
                  <a:pt x="232285" y="96553"/>
                </a:cubicBezTo>
                <a:cubicBezTo>
                  <a:pt x="222233" y="97529"/>
                  <a:pt x="214952" y="102789"/>
                  <a:pt x="209355" y="113102"/>
                </a:cubicBezTo>
                <a:cubicBezTo>
                  <a:pt x="201582" y="107283"/>
                  <a:pt x="191959" y="106214"/>
                  <a:pt x="182392" y="110949"/>
                </a:cubicBezTo>
                <a:cubicBezTo>
                  <a:pt x="176377" y="114965"/>
                  <a:pt x="168444" y="119441"/>
                  <a:pt x="157271" y="127708"/>
                </a:cubicBezTo>
                <a:cubicBezTo>
                  <a:pt x="143945" y="140031"/>
                  <a:pt x="132621" y="146417"/>
                  <a:pt x="117209" y="157630"/>
                </a:cubicBezTo>
                <a:cubicBezTo>
                  <a:pt x="116213" y="158726"/>
                  <a:pt x="115102" y="159705"/>
                  <a:pt x="114283" y="160958"/>
                </a:cubicBezTo>
                <a:cubicBezTo>
                  <a:pt x="111449" y="157168"/>
                  <a:pt x="110702" y="155967"/>
                  <a:pt x="108781" y="153253"/>
                </a:cubicBezTo>
                <a:cubicBezTo>
                  <a:pt x="108930" y="153322"/>
                  <a:pt x="104837" y="148012"/>
                  <a:pt x="103397" y="146572"/>
                </a:cubicBezTo>
                <a:cubicBezTo>
                  <a:pt x="86749" y="131744"/>
                  <a:pt x="81088" y="124648"/>
                  <a:pt x="68489" y="112257"/>
                </a:cubicBezTo>
                <a:cubicBezTo>
                  <a:pt x="66106" y="108966"/>
                  <a:pt x="62470" y="108025"/>
                  <a:pt x="58119" y="106938"/>
                </a:cubicBezTo>
                <a:cubicBezTo>
                  <a:pt x="57855" y="98683"/>
                  <a:pt x="51911" y="91124"/>
                  <a:pt x="46247" y="85310"/>
                </a:cubicBezTo>
                <a:cubicBezTo>
                  <a:pt x="35404" y="74083"/>
                  <a:pt x="14946" y="67678"/>
                  <a:pt x="3972" y="81013"/>
                </a:cubicBezTo>
                <a:cubicBezTo>
                  <a:pt x="2043" y="82915"/>
                  <a:pt x="2023" y="83524"/>
                  <a:pt x="0" y="85267"/>
                </a:cubicBezTo>
                <a:cubicBezTo>
                  <a:pt x="12885" y="93595"/>
                  <a:pt x="23815" y="105086"/>
                  <a:pt x="39575" y="121134"/>
                </a:cubicBezTo>
                <a:cubicBezTo>
                  <a:pt x="38951" y="125134"/>
                  <a:pt x="40340" y="129974"/>
                  <a:pt x="43278" y="134588"/>
                </a:cubicBezTo>
                <a:cubicBezTo>
                  <a:pt x="50035" y="147213"/>
                  <a:pt x="58984" y="156284"/>
                  <a:pt x="72887" y="173678"/>
                </a:cubicBezTo>
                <a:cubicBezTo>
                  <a:pt x="72798" y="173946"/>
                  <a:pt x="76965" y="179048"/>
                  <a:pt x="78141" y="180191"/>
                </a:cubicBezTo>
                <a:cubicBezTo>
                  <a:pt x="82744" y="185296"/>
                  <a:pt x="83776" y="185953"/>
                  <a:pt x="88539" y="190574"/>
                </a:cubicBezTo>
                <a:cubicBezTo>
                  <a:pt x="91712" y="194915"/>
                  <a:pt x="96171" y="196066"/>
                  <a:pt x="101245" y="196213"/>
                </a:cubicBezTo>
                <a:cubicBezTo>
                  <a:pt x="105939" y="196250"/>
                  <a:pt x="108679" y="194795"/>
                  <a:pt x="112517" y="192389"/>
                </a:cubicBezTo>
                <a:cubicBezTo>
                  <a:pt x="114154" y="191142"/>
                  <a:pt x="115256" y="190186"/>
                  <a:pt x="116461" y="189073"/>
                </a:cubicBezTo>
                <a:cubicBezTo>
                  <a:pt x="116882" y="188675"/>
                  <a:pt x="117140" y="188331"/>
                  <a:pt x="117379" y="187947"/>
                </a:cubicBezTo>
                <a:cubicBezTo>
                  <a:pt x="121767" y="193502"/>
                  <a:pt x="128186" y="196374"/>
                  <a:pt x="134819" y="196384"/>
                </a:cubicBezTo>
                <a:cubicBezTo>
                  <a:pt x="137336" y="196408"/>
                  <a:pt x="139072" y="195902"/>
                  <a:pt x="141928" y="195148"/>
                </a:cubicBezTo>
                <a:cubicBezTo>
                  <a:pt x="157079" y="182950"/>
                  <a:pt x="174123" y="172386"/>
                  <a:pt x="185201" y="168472"/>
                </a:cubicBezTo>
                <a:cubicBezTo>
                  <a:pt x="198130" y="160733"/>
                  <a:pt x="204381" y="155557"/>
                  <a:pt x="210389" y="151663"/>
                </a:cubicBezTo>
                <a:cubicBezTo>
                  <a:pt x="210942" y="151105"/>
                  <a:pt x="211651" y="150553"/>
                  <a:pt x="212259" y="149900"/>
                </a:cubicBezTo>
                <a:cubicBezTo>
                  <a:pt x="217914" y="164870"/>
                  <a:pt x="216596" y="169401"/>
                  <a:pt x="222605" y="183100"/>
                </a:cubicBezTo>
                <a:cubicBezTo>
                  <a:pt x="224544" y="188559"/>
                  <a:pt x="226780" y="193312"/>
                  <a:pt x="231308" y="195458"/>
                </a:cubicBezTo>
                <a:cubicBezTo>
                  <a:pt x="227994" y="198393"/>
                  <a:pt x="225368" y="201901"/>
                  <a:pt x="223765" y="206894"/>
                </a:cubicBezTo>
                <a:cubicBezTo>
                  <a:pt x="222231" y="212593"/>
                  <a:pt x="220386" y="219780"/>
                  <a:pt x="218360" y="226119"/>
                </a:cubicBezTo>
                <a:cubicBezTo>
                  <a:pt x="215201" y="232764"/>
                  <a:pt x="216484" y="241267"/>
                  <a:pt x="217009" y="248766"/>
                </a:cubicBezTo>
                <a:cubicBezTo>
                  <a:pt x="216969" y="252222"/>
                  <a:pt x="219084" y="254539"/>
                  <a:pt x="220413" y="258028"/>
                </a:cubicBezTo>
                <a:cubicBezTo>
                  <a:pt x="212649" y="260837"/>
                  <a:pt x="208318" y="266536"/>
                  <a:pt x="207469" y="273736"/>
                </a:cubicBezTo>
                <a:cubicBezTo>
                  <a:pt x="205883" y="278528"/>
                  <a:pt x="205710" y="283281"/>
                  <a:pt x="205581" y="288276"/>
                </a:cubicBezTo>
                <a:cubicBezTo>
                  <a:pt x="200986" y="326099"/>
                  <a:pt x="205032" y="332050"/>
                  <a:pt x="201373" y="365908"/>
                </a:cubicBezTo>
                <a:cubicBezTo>
                  <a:pt x="201471" y="370120"/>
                  <a:pt x="203282" y="373542"/>
                  <a:pt x="204894" y="377608"/>
                </a:cubicBezTo>
                <a:cubicBezTo>
                  <a:pt x="201256" y="380895"/>
                  <a:pt x="197063" y="384447"/>
                  <a:pt x="196107" y="390881"/>
                </a:cubicBezTo>
                <a:cubicBezTo>
                  <a:pt x="194951" y="388978"/>
                  <a:pt x="194057" y="403394"/>
                  <a:pt x="192415" y="413096"/>
                </a:cubicBezTo>
                <a:cubicBezTo>
                  <a:pt x="192201" y="447256"/>
                  <a:pt x="190130" y="464571"/>
                  <a:pt x="185818" y="482647"/>
                </a:cubicBezTo>
                <a:cubicBezTo>
                  <a:pt x="185203" y="486421"/>
                  <a:pt x="186558" y="489583"/>
                  <a:pt x="188471" y="493917"/>
                </a:cubicBezTo>
                <a:cubicBezTo>
                  <a:pt x="174881" y="498729"/>
                  <a:pt x="170144" y="512308"/>
                  <a:pt x="169006" y="522202"/>
                </a:cubicBezTo>
                <a:cubicBezTo>
                  <a:pt x="168981" y="523676"/>
                  <a:pt x="168784" y="526712"/>
                  <a:pt x="169006" y="527939"/>
                </a:cubicBezTo>
                <a:cubicBezTo>
                  <a:pt x="187266" y="525734"/>
                  <a:pt x="207005" y="528967"/>
                  <a:pt x="229628" y="527939"/>
                </a:cubicBezTo>
                <a:cubicBezTo>
                  <a:pt x="229808" y="526232"/>
                  <a:pt x="229586" y="524507"/>
                  <a:pt x="229628" y="522202"/>
                </a:cubicBezTo>
                <a:cubicBezTo>
                  <a:pt x="229964" y="511642"/>
                  <a:pt x="225745" y="503438"/>
                  <a:pt x="218032" y="498357"/>
                </a:cubicBezTo>
                <a:cubicBezTo>
                  <a:pt x="221668" y="495957"/>
                  <a:pt x="222890" y="492525"/>
                  <a:pt x="224077" y="488695"/>
                </a:cubicBezTo>
                <a:cubicBezTo>
                  <a:pt x="230515" y="472348"/>
                  <a:pt x="234051" y="445766"/>
                  <a:pt x="240295" y="420808"/>
                </a:cubicBezTo>
                <a:cubicBezTo>
                  <a:pt x="242563" y="410205"/>
                  <a:pt x="243956" y="399220"/>
                  <a:pt x="243948" y="398923"/>
                </a:cubicBezTo>
                <a:cubicBezTo>
                  <a:pt x="245061" y="393910"/>
                  <a:pt x="244262" y="389809"/>
                  <a:pt x="241113" y="385272"/>
                </a:cubicBezTo>
                <a:cubicBezTo>
                  <a:pt x="241492" y="384913"/>
                  <a:pt x="241992" y="384843"/>
                  <a:pt x="242385" y="384497"/>
                </a:cubicBezTo>
                <a:cubicBezTo>
                  <a:pt x="246510" y="381500"/>
                  <a:pt x="249541" y="376836"/>
                  <a:pt x="249887" y="372497"/>
                </a:cubicBezTo>
                <a:cubicBezTo>
                  <a:pt x="257620" y="344376"/>
                  <a:pt x="257219" y="327051"/>
                  <a:pt x="264296" y="304703"/>
                </a:cubicBezTo>
                <a:cubicBezTo>
                  <a:pt x="264322" y="304555"/>
                  <a:pt x="264380" y="304568"/>
                  <a:pt x="264411" y="304703"/>
                </a:cubicBezTo>
                <a:cubicBezTo>
                  <a:pt x="269499" y="319326"/>
                  <a:pt x="270512" y="340338"/>
                  <a:pt x="278774" y="372247"/>
                </a:cubicBezTo>
                <a:cubicBezTo>
                  <a:pt x="279017" y="377482"/>
                  <a:pt x="283248" y="382159"/>
                  <a:pt x="286321" y="384497"/>
                </a:cubicBezTo>
                <a:cubicBezTo>
                  <a:pt x="286716" y="384807"/>
                  <a:pt x="287162" y="384988"/>
                  <a:pt x="287579" y="385264"/>
                </a:cubicBezTo>
                <a:cubicBezTo>
                  <a:pt x="284794" y="389084"/>
                  <a:pt x="284016" y="392959"/>
                  <a:pt x="284719" y="398592"/>
                </a:cubicBezTo>
                <a:cubicBezTo>
                  <a:pt x="285653" y="407391"/>
                  <a:pt x="287696" y="414136"/>
                  <a:pt x="288444" y="420962"/>
                </a:cubicBezTo>
                <a:cubicBezTo>
                  <a:pt x="297423" y="453826"/>
                  <a:pt x="297425" y="470458"/>
                  <a:pt x="304672" y="488871"/>
                </a:cubicBezTo>
                <a:cubicBezTo>
                  <a:pt x="306141" y="492450"/>
                  <a:pt x="307786" y="495490"/>
                  <a:pt x="310475" y="498212"/>
                </a:cubicBezTo>
                <a:cubicBezTo>
                  <a:pt x="304499" y="503028"/>
                  <a:pt x="298538" y="513242"/>
                  <a:pt x="298476" y="522202"/>
                </a:cubicBezTo>
                <a:cubicBezTo>
                  <a:pt x="298684" y="524863"/>
                  <a:pt x="298366" y="526723"/>
                  <a:pt x="298476" y="527939"/>
                </a:cubicBezTo>
                <a:cubicBezTo>
                  <a:pt x="311347" y="528794"/>
                  <a:pt x="345789" y="530765"/>
                  <a:pt x="359098" y="527939"/>
                </a:cubicBezTo>
                <a:cubicBezTo>
                  <a:pt x="359157" y="526545"/>
                  <a:pt x="358989" y="524308"/>
                  <a:pt x="359098" y="522202"/>
                </a:cubicBezTo>
                <a:cubicBezTo>
                  <a:pt x="358157" y="508979"/>
                  <a:pt x="350083" y="497689"/>
                  <a:pt x="340098" y="494128"/>
                </a:cubicBezTo>
                <a:cubicBezTo>
                  <a:pt x="341923" y="490831"/>
                  <a:pt x="343171" y="486906"/>
                  <a:pt x="342885" y="482625"/>
                </a:cubicBezTo>
                <a:cubicBezTo>
                  <a:pt x="338611" y="451784"/>
                  <a:pt x="338858" y="434823"/>
                  <a:pt x="336297" y="413069"/>
                </a:cubicBezTo>
                <a:cubicBezTo>
                  <a:pt x="334972" y="406203"/>
                  <a:pt x="334056" y="398550"/>
                  <a:pt x="332661" y="391183"/>
                </a:cubicBezTo>
                <a:cubicBezTo>
                  <a:pt x="332229" y="386540"/>
                  <a:pt x="329137" y="380384"/>
                  <a:pt x="323757" y="377621"/>
                </a:cubicBezTo>
                <a:cubicBezTo>
                  <a:pt x="326530" y="373600"/>
                  <a:pt x="327740" y="369816"/>
                  <a:pt x="327322" y="365598"/>
                </a:cubicBezTo>
                <a:cubicBezTo>
                  <a:pt x="326106" y="345936"/>
                  <a:pt x="326621" y="315026"/>
                  <a:pt x="323120" y="288117"/>
                </a:cubicBezTo>
                <a:cubicBezTo>
                  <a:pt x="322494" y="280646"/>
                  <a:pt x="321297" y="274027"/>
                  <a:pt x="321272" y="273929"/>
                </a:cubicBezTo>
                <a:cubicBezTo>
                  <a:pt x="320757" y="266807"/>
                  <a:pt x="314900" y="260717"/>
                  <a:pt x="308284" y="258023"/>
                </a:cubicBezTo>
                <a:cubicBezTo>
                  <a:pt x="310204" y="255002"/>
                  <a:pt x="311750" y="252616"/>
                  <a:pt x="311680" y="248901"/>
                </a:cubicBezTo>
                <a:cubicBezTo>
                  <a:pt x="313419" y="240917"/>
                  <a:pt x="311388" y="232350"/>
                  <a:pt x="310336" y="226074"/>
                </a:cubicBezTo>
                <a:cubicBezTo>
                  <a:pt x="308410" y="221074"/>
                  <a:pt x="305887" y="212587"/>
                  <a:pt x="304901" y="206758"/>
                </a:cubicBezTo>
                <a:cubicBezTo>
                  <a:pt x="304513" y="202181"/>
                  <a:pt x="301360" y="197876"/>
                  <a:pt x="297393" y="195435"/>
                </a:cubicBezTo>
                <a:cubicBezTo>
                  <a:pt x="301594" y="192235"/>
                  <a:pt x="304990" y="187603"/>
                  <a:pt x="305597" y="183360"/>
                </a:cubicBezTo>
                <a:cubicBezTo>
                  <a:pt x="306818" y="175391"/>
                  <a:pt x="310655" y="162332"/>
                  <a:pt x="315177" y="150363"/>
                </a:cubicBezTo>
                <a:cubicBezTo>
                  <a:pt x="315692" y="150742"/>
                  <a:pt x="316164" y="151302"/>
                  <a:pt x="316749" y="151833"/>
                </a:cubicBezTo>
                <a:cubicBezTo>
                  <a:pt x="328898" y="158467"/>
                  <a:pt x="336403" y="166098"/>
                  <a:pt x="341870" y="169163"/>
                </a:cubicBezTo>
                <a:cubicBezTo>
                  <a:pt x="356179" y="178952"/>
                  <a:pt x="367987" y="185269"/>
                  <a:pt x="383915" y="195223"/>
                </a:cubicBezTo>
                <a:cubicBezTo>
                  <a:pt x="384391" y="195511"/>
                  <a:pt x="384749" y="195625"/>
                  <a:pt x="385120" y="195789"/>
                </a:cubicBezTo>
                <a:cubicBezTo>
                  <a:pt x="387323" y="196820"/>
                  <a:pt x="390570" y="197008"/>
                  <a:pt x="392582" y="197010"/>
                </a:cubicBezTo>
                <a:cubicBezTo>
                  <a:pt x="399693" y="197569"/>
                  <a:pt x="405012" y="194553"/>
                  <a:pt x="409809" y="188299"/>
                </a:cubicBezTo>
                <a:cubicBezTo>
                  <a:pt x="410402" y="188865"/>
                  <a:pt x="410790" y="189465"/>
                  <a:pt x="411423" y="190020"/>
                </a:cubicBezTo>
                <a:cubicBezTo>
                  <a:pt x="412497" y="191083"/>
                  <a:pt x="414245" y="192194"/>
                  <a:pt x="415205" y="193160"/>
                </a:cubicBezTo>
                <a:cubicBezTo>
                  <a:pt x="418705" y="195749"/>
                  <a:pt x="423218" y="196656"/>
                  <a:pt x="426269" y="196863"/>
                </a:cubicBezTo>
                <a:cubicBezTo>
                  <a:pt x="431811" y="196744"/>
                  <a:pt x="436054" y="194834"/>
                  <a:pt x="438695" y="191442"/>
                </a:cubicBezTo>
                <a:cubicBezTo>
                  <a:pt x="440670" y="188907"/>
                  <a:pt x="443916" y="185684"/>
                  <a:pt x="449357" y="180781"/>
                </a:cubicBezTo>
                <a:cubicBezTo>
                  <a:pt x="451490" y="178360"/>
                  <a:pt x="453403" y="176721"/>
                  <a:pt x="454903" y="173882"/>
                </a:cubicBezTo>
                <a:cubicBezTo>
                  <a:pt x="462504" y="160059"/>
                  <a:pt x="471242" y="149190"/>
                  <a:pt x="484057" y="135388"/>
                </a:cubicBezTo>
                <a:cubicBezTo>
                  <a:pt x="487246" y="131102"/>
                  <a:pt x="488218" y="126667"/>
                  <a:pt x="487968" y="121646"/>
                </a:cubicBezTo>
                <a:cubicBezTo>
                  <a:pt x="504089" y="104874"/>
                  <a:pt x="519390" y="94485"/>
                  <a:pt x="526743" y="85951"/>
                </a:cubicBezTo>
                <a:close/>
                <a:moveTo>
                  <a:pt x="235627" y="39589"/>
                </a:moveTo>
                <a:cubicBezTo>
                  <a:pt x="233974" y="23919"/>
                  <a:pt x="249013" y="9897"/>
                  <a:pt x="264529" y="11643"/>
                </a:cubicBezTo>
                <a:cubicBezTo>
                  <a:pt x="283177" y="10355"/>
                  <a:pt x="293197" y="21542"/>
                  <a:pt x="292474" y="39589"/>
                </a:cubicBezTo>
                <a:cubicBezTo>
                  <a:pt x="290513" y="55258"/>
                  <a:pt x="287221" y="68817"/>
                  <a:pt x="286015" y="77217"/>
                </a:cubicBezTo>
                <a:cubicBezTo>
                  <a:pt x="285904" y="82780"/>
                  <a:pt x="281018" y="87203"/>
                  <a:pt x="274240" y="87067"/>
                </a:cubicBezTo>
                <a:cubicBezTo>
                  <a:pt x="269595" y="87540"/>
                  <a:pt x="259681" y="87417"/>
                  <a:pt x="253865" y="87067"/>
                </a:cubicBezTo>
                <a:cubicBezTo>
                  <a:pt x="248145" y="87660"/>
                  <a:pt x="242170" y="83667"/>
                  <a:pt x="242133" y="77447"/>
                </a:cubicBezTo>
                <a:cubicBezTo>
                  <a:pt x="241044" y="68664"/>
                  <a:pt x="236603" y="51496"/>
                  <a:pt x="235627" y="39589"/>
                </a:cubicBezTo>
                <a:close/>
                <a:moveTo>
                  <a:pt x="46374" y="111815"/>
                </a:moveTo>
                <a:cubicBezTo>
                  <a:pt x="36855" y="103020"/>
                  <a:pt x="24765" y="92207"/>
                  <a:pt x="18410" y="86469"/>
                </a:cubicBezTo>
                <a:cubicBezTo>
                  <a:pt x="18376" y="86451"/>
                  <a:pt x="18373" y="86410"/>
                  <a:pt x="18401" y="86388"/>
                </a:cubicBezTo>
                <a:cubicBezTo>
                  <a:pt x="18406" y="86373"/>
                  <a:pt x="18425" y="86370"/>
                  <a:pt x="18444" y="86367"/>
                </a:cubicBezTo>
                <a:cubicBezTo>
                  <a:pt x="24561" y="87673"/>
                  <a:pt x="34454" y="88441"/>
                  <a:pt x="38611" y="93870"/>
                </a:cubicBezTo>
                <a:cubicBezTo>
                  <a:pt x="43098" y="97478"/>
                  <a:pt x="47759" y="104401"/>
                  <a:pt x="46471" y="111785"/>
                </a:cubicBezTo>
                <a:cubicBezTo>
                  <a:pt x="46460" y="111813"/>
                  <a:pt x="46437" y="111831"/>
                  <a:pt x="46403" y="111829"/>
                </a:cubicBezTo>
                <a:cubicBezTo>
                  <a:pt x="46392" y="111826"/>
                  <a:pt x="46380" y="111820"/>
                  <a:pt x="46375" y="111814"/>
                </a:cubicBezTo>
                <a:lnTo>
                  <a:pt x="46374" y="111815"/>
                </a:lnTo>
                <a:close/>
                <a:moveTo>
                  <a:pt x="108733" y="180609"/>
                </a:moveTo>
                <a:cubicBezTo>
                  <a:pt x="107141" y="181926"/>
                  <a:pt x="106428" y="182715"/>
                  <a:pt x="105399" y="183393"/>
                </a:cubicBezTo>
                <a:cubicBezTo>
                  <a:pt x="102736" y="185342"/>
                  <a:pt x="99374" y="184962"/>
                  <a:pt x="96912" y="182740"/>
                </a:cubicBezTo>
                <a:cubicBezTo>
                  <a:pt x="91894" y="177127"/>
                  <a:pt x="88152" y="174872"/>
                  <a:pt x="86251" y="172080"/>
                </a:cubicBezTo>
                <a:cubicBezTo>
                  <a:pt x="85408" y="171309"/>
                  <a:pt x="83165" y="167842"/>
                  <a:pt x="81814" y="166463"/>
                </a:cubicBezTo>
                <a:cubicBezTo>
                  <a:pt x="70942" y="151714"/>
                  <a:pt x="60407" y="139337"/>
                  <a:pt x="52253" y="127448"/>
                </a:cubicBezTo>
                <a:cubicBezTo>
                  <a:pt x="50650" y="125502"/>
                  <a:pt x="50010" y="123730"/>
                  <a:pt x="51340" y="121539"/>
                </a:cubicBezTo>
                <a:cubicBezTo>
                  <a:pt x="51581" y="120753"/>
                  <a:pt x="52054" y="119950"/>
                  <a:pt x="52214" y="119505"/>
                </a:cubicBezTo>
                <a:cubicBezTo>
                  <a:pt x="52887" y="119181"/>
                  <a:pt x="53572" y="118994"/>
                  <a:pt x="54253" y="118632"/>
                </a:cubicBezTo>
                <a:cubicBezTo>
                  <a:pt x="56073" y="117786"/>
                  <a:pt x="58991" y="118583"/>
                  <a:pt x="60410" y="120407"/>
                </a:cubicBezTo>
                <a:cubicBezTo>
                  <a:pt x="77342" y="133981"/>
                  <a:pt x="80201" y="142082"/>
                  <a:pt x="95313" y="154722"/>
                </a:cubicBezTo>
                <a:cubicBezTo>
                  <a:pt x="95758" y="155227"/>
                  <a:pt x="98593" y="159261"/>
                  <a:pt x="99693" y="160276"/>
                </a:cubicBezTo>
                <a:cubicBezTo>
                  <a:pt x="103348" y="166200"/>
                  <a:pt x="104625" y="166852"/>
                  <a:pt x="108405" y="172475"/>
                </a:cubicBezTo>
                <a:cubicBezTo>
                  <a:pt x="110397" y="174751"/>
                  <a:pt x="110533" y="178792"/>
                  <a:pt x="108736" y="180608"/>
                </a:cubicBezTo>
                <a:cubicBezTo>
                  <a:pt x="108734" y="180608"/>
                  <a:pt x="108734" y="180609"/>
                  <a:pt x="108733" y="180609"/>
                </a:cubicBezTo>
                <a:close/>
                <a:moveTo>
                  <a:pt x="207776" y="134692"/>
                </a:moveTo>
                <a:cubicBezTo>
                  <a:pt x="207721" y="138269"/>
                  <a:pt x="205969" y="140567"/>
                  <a:pt x="203709" y="142342"/>
                </a:cubicBezTo>
                <a:cubicBezTo>
                  <a:pt x="194179" y="149765"/>
                  <a:pt x="189015" y="152088"/>
                  <a:pt x="178997" y="158821"/>
                </a:cubicBezTo>
                <a:cubicBezTo>
                  <a:pt x="168939" y="162806"/>
                  <a:pt x="157676" y="174159"/>
                  <a:pt x="137520" y="184528"/>
                </a:cubicBezTo>
                <a:cubicBezTo>
                  <a:pt x="132313" y="185843"/>
                  <a:pt x="128783" y="184331"/>
                  <a:pt x="125856" y="180163"/>
                </a:cubicBezTo>
                <a:cubicBezTo>
                  <a:pt x="124885" y="178896"/>
                  <a:pt x="124607" y="178981"/>
                  <a:pt x="123553" y="177665"/>
                </a:cubicBezTo>
                <a:cubicBezTo>
                  <a:pt x="120403" y="173967"/>
                  <a:pt x="121650" y="169287"/>
                  <a:pt x="124445" y="166521"/>
                </a:cubicBezTo>
                <a:cubicBezTo>
                  <a:pt x="143868" y="154571"/>
                  <a:pt x="146917" y="149884"/>
                  <a:pt x="163879" y="137084"/>
                </a:cubicBezTo>
                <a:cubicBezTo>
                  <a:pt x="170106" y="131258"/>
                  <a:pt x="182035" y="123340"/>
                  <a:pt x="188417" y="120708"/>
                </a:cubicBezTo>
                <a:cubicBezTo>
                  <a:pt x="194387" y="117326"/>
                  <a:pt x="201321" y="119251"/>
                  <a:pt x="204852" y="125049"/>
                </a:cubicBezTo>
                <a:cubicBezTo>
                  <a:pt x="204876" y="125087"/>
                  <a:pt x="204904" y="125144"/>
                  <a:pt x="204934" y="125193"/>
                </a:cubicBezTo>
                <a:cubicBezTo>
                  <a:pt x="205040" y="125365"/>
                  <a:pt x="205173" y="125597"/>
                  <a:pt x="205303" y="125742"/>
                </a:cubicBezTo>
                <a:cubicBezTo>
                  <a:pt x="207083" y="128236"/>
                  <a:pt x="208135" y="132107"/>
                  <a:pt x="207779" y="134692"/>
                </a:cubicBezTo>
                <a:lnTo>
                  <a:pt x="207776" y="134692"/>
                </a:lnTo>
                <a:close/>
                <a:moveTo>
                  <a:pt x="181337" y="516465"/>
                </a:moveTo>
                <a:cubicBezTo>
                  <a:pt x="183487" y="507770"/>
                  <a:pt x="196610" y="502266"/>
                  <a:pt x="205105" y="504272"/>
                </a:cubicBezTo>
                <a:cubicBezTo>
                  <a:pt x="210733" y="505967"/>
                  <a:pt x="214599" y="510947"/>
                  <a:pt x="217298" y="516465"/>
                </a:cubicBezTo>
                <a:cubicBezTo>
                  <a:pt x="200323" y="515931"/>
                  <a:pt x="196760" y="516883"/>
                  <a:pt x="181337" y="516465"/>
                </a:cubicBezTo>
                <a:close/>
                <a:moveTo>
                  <a:pt x="229102" y="418296"/>
                </a:moveTo>
                <a:cubicBezTo>
                  <a:pt x="221244" y="449175"/>
                  <a:pt x="215917" y="471019"/>
                  <a:pt x="212962" y="485852"/>
                </a:cubicBezTo>
                <a:cubicBezTo>
                  <a:pt x="211787" y="490057"/>
                  <a:pt x="207766" y="493077"/>
                  <a:pt x="203858" y="491894"/>
                </a:cubicBezTo>
                <a:cubicBezTo>
                  <a:pt x="200681" y="491612"/>
                  <a:pt x="196548" y="487879"/>
                  <a:pt x="197236" y="483708"/>
                </a:cubicBezTo>
                <a:cubicBezTo>
                  <a:pt x="201949" y="463064"/>
                  <a:pt x="204517" y="429950"/>
                  <a:pt x="203813" y="414357"/>
                </a:cubicBezTo>
                <a:cubicBezTo>
                  <a:pt x="205253" y="403650"/>
                  <a:pt x="207355" y="393395"/>
                  <a:pt x="207387" y="392933"/>
                </a:cubicBezTo>
                <a:cubicBezTo>
                  <a:pt x="207963" y="388429"/>
                  <a:pt x="210174" y="386173"/>
                  <a:pt x="214845" y="386202"/>
                </a:cubicBezTo>
                <a:cubicBezTo>
                  <a:pt x="215317" y="386175"/>
                  <a:pt x="215745" y="386323"/>
                  <a:pt x="216240" y="386311"/>
                </a:cubicBezTo>
                <a:cubicBezTo>
                  <a:pt x="219713" y="386851"/>
                  <a:pt x="223483" y="387699"/>
                  <a:pt x="226016" y="388141"/>
                </a:cubicBezTo>
                <a:cubicBezTo>
                  <a:pt x="229892" y="389055"/>
                  <a:pt x="233482" y="392373"/>
                  <a:pt x="232743" y="396404"/>
                </a:cubicBezTo>
                <a:cubicBezTo>
                  <a:pt x="232674" y="396668"/>
                  <a:pt x="232641" y="397030"/>
                  <a:pt x="232588" y="397337"/>
                </a:cubicBezTo>
                <a:cubicBezTo>
                  <a:pt x="232602" y="396375"/>
                  <a:pt x="233410" y="407784"/>
                  <a:pt x="229102" y="418296"/>
                </a:cubicBezTo>
                <a:close/>
                <a:moveTo>
                  <a:pt x="256524" y="281089"/>
                </a:moveTo>
                <a:cubicBezTo>
                  <a:pt x="255940" y="285588"/>
                  <a:pt x="255353" y="290004"/>
                  <a:pt x="254843" y="293988"/>
                </a:cubicBezTo>
                <a:cubicBezTo>
                  <a:pt x="252357" y="322788"/>
                  <a:pt x="248502" y="337178"/>
                  <a:pt x="238614" y="370359"/>
                </a:cubicBezTo>
                <a:cubicBezTo>
                  <a:pt x="237891" y="375179"/>
                  <a:pt x="235035" y="376676"/>
                  <a:pt x="230308" y="376456"/>
                </a:cubicBezTo>
                <a:cubicBezTo>
                  <a:pt x="230212" y="376463"/>
                  <a:pt x="230097" y="376419"/>
                  <a:pt x="229998" y="376402"/>
                </a:cubicBezTo>
                <a:cubicBezTo>
                  <a:pt x="225443" y="375662"/>
                  <a:pt x="224270" y="375509"/>
                  <a:pt x="220536" y="375219"/>
                </a:cubicBezTo>
                <a:cubicBezTo>
                  <a:pt x="215872" y="373464"/>
                  <a:pt x="213097" y="370873"/>
                  <a:pt x="212833" y="366219"/>
                </a:cubicBezTo>
                <a:cubicBezTo>
                  <a:pt x="211161" y="329608"/>
                  <a:pt x="214455" y="324913"/>
                  <a:pt x="217021" y="289015"/>
                </a:cubicBezTo>
                <a:cubicBezTo>
                  <a:pt x="217504" y="282398"/>
                  <a:pt x="218767" y="275967"/>
                  <a:pt x="218769" y="275671"/>
                </a:cubicBezTo>
                <a:cubicBezTo>
                  <a:pt x="218805" y="271593"/>
                  <a:pt x="223462" y="267892"/>
                  <a:pt x="227260" y="268421"/>
                </a:cubicBezTo>
                <a:cubicBezTo>
                  <a:pt x="227486" y="268403"/>
                  <a:pt x="227690" y="268474"/>
                  <a:pt x="227895" y="268497"/>
                </a:cubicBezTo>
                <a:cubicBezTo>
                  <a:pt x="235378" y="270343"/>
                  <a:pt x="241349" y="270566"/>
                  <a:pt x="249391" y="271480"/>
                </a:cubicBezTo>
                <a:cubicBezTo>
                  <a:pt x="254078" y="272040"/>
                  <a:pt x="256864" y="274837"/>
                  <a:pt x="256641" y="280306"/>
                </a:cubicBezTo>
                <a:cubicBezTo>
                  <a:pt x="256614" y="280555"/>
                  <a:pt x="256612" y="280796"/>
                  <a:pt x="256525" y="281089"/>
                </a:cubicBezTo>
                <a:lnTo>
                  <a:pt x="256524" y="281089"/>
                </a:lnTo>
                <a:close/>
                <a:moveTo>
                  <a:pt x="346734" y="516465"/>
                </a:moveTo>
                <a:cubicBezTo>
                  <a:pt x="337948" y="515974"/>
                  <a:pt x="324384" y="516817"/>
                  <a:pt x="310840" y="516465"/>
                </a:cubicBezTo>
                <a:cubicBezTo>
                  <a:pt x="315611" y="505611"/>
                  <a:pt x="326843" y="501451"/>
                  <a:pt x="334529" y="504260"/>
                </a:cubicBezTo>
                <a:cubicBezTo>
                  <a:pt x="339993" y="506833"/>
                  <a:pt x="345584" y="510522"/>
                  <a:pt x="346734" y="516465"/>
                </a:cubicBezTo>
                <a:close/>
                <a:moveTo>
                  <a:pt x="331462" y="483683"/>
                </a:moveTo>
                <a:cubicBezTo>
                  <a:pt x="331583" y="487539"/>
                  <a:pt x="328827" y="491510"/>
                  <a:pt x="324852" y="491894"/>
                </a:cubicBezTo>
                <a:cubicBezTo>
                  <a:pt x="320667" y="492132"/>
                  <a:pt x="316142" y="489513"/>
                  <a:pt x="315787" y="486028"/>
                </a:cubicBezTo>
                <a:cubicBezTo>
                  <a:pt x="309952" y="457170"/>
                  <a:pt x="304227" y="433942"/>
                  <a:pt x="299618" y="418377"/>
                </a:cubicBezTo>
                <a:cubicBezTo>
                  <a:pt x="298024" y="410080"/>
                  <a:pt x="297466" y="403677"/>
                  <a:pt x="296093" y="397180"/>
                </a:cubicBezTo>
                <a:cubicBezTo>
                  <a:pt x="295768" y="393125"/>
                  <a:pt x="297442" y="389323"/>
                  <a:pt x="301920" y="388245"/>
                </a:cubicBezTo>
                <a:cubicBezTo>
                  <a:pt x="302305" y="388175"/>
                  <a:pt x="302486" y="388172"/>
                  <a:pt x="302872" y="388108"/>
                </a:cubicBezTo>
                <a:cubicBezTo>
                  <a:pt x="306367" y="387409"/>
                  <a:pt x="310318" y="386840"/>
                  <a:pt x="312280" y="386340"/>
                </a:cubicBezTo>
                <a:cubicBezTo>
                  <a:pt x="312739" y="386362"/>
                  <a:pt x="313273" y="386295"/>
                  <a:pt x="313765" y="386222"/>
                </a:cubicBezTo>
                <a:cubicBezTo>
                  <a:pt x="318036" y="385857"/>
                  <a:pt x="321369" y="389284"/>
                  <a:pt x="321428" y="393458"/>
                </a:cubicBezTo>
                <a:cubicBezTo>
                  <a:pt x="323667" y="401614"/>
                  <a:pt x="323297" y="407098"/>
                  <a:pt x="324880" y="414178"/>
                </a:cubicBezTo>
                <a:cubicBezTo>
                  <a:pt x="326575" y="439386"/>
                  <a:pt x="328048" y="467875"/>
                  <a:pt x="331462" y="483683"/>
                </a:cubicBezTo>
                <a:close/>
                <a:moveTo>
                  <a:pt x="311675" y="288898"/>
                </a:moveTo>
                <a:cubicBezTo>
                  <a:pt x="316807" y="319726"/>
                  <a:pt x="311881" y="345265"/>
                  <a:pt x="315863" y="365908"/>
                </a:cubicBezTo>
                <a:cubicBezTo>
                  <a:pt x="314979" y="370031"/>
                  <a:pt x="312538" y="374889"/>
                  <a:pt x="308171" y="375219"/>
                </a:cubicBezTo>
                <a:cubicBezTo>
                  <a:pt x="304856" y="375155"/>
                  <a:pt x="302455" y="375827"/>
                  <a:pt x="298478" y="376435"/>
                </a:cubicBezTo>
                <a:cubicBezTo>
                  <a:pt x="296516" y="376808"/>
                  <a:pt x="294663" y="376312"/>
                  <a:pt x="293039" y="375194"/>
                </a:cubicBezTo>
                <a:cubicBezTo>
                  <a:pt x="291102" y="374384"/>
                  <a:pt x="290584" y="372045"/>
                  <a:pt x="290047" y="370110"/>
                </a:cubicBezTo>
                <a:cubicBezTo>
                  <a:pt x="287757" y="346084"/>
                  <a:pt x="282246" y="329076"/>
                  <a:pt x="273890" y="294103"/>
                </a:cubicBezTo>
                <a:cubicBezTo>
                  <a:pt x="273287" y="289599"/>
                  <a:pt x="272624" y="284084"/>
                  <a:pt x="272125" y="280523"/>
                </a:cubicBezTo>
                <a:cubicBezTo>
                  <a:pt x="270834" y="275412"/>
                  <a:pt x="274046" y="272162"/>
                  <a:pt x="278751" y="271549"/>
                </a:cubicBezTo>
                <a:cubicBezTo>
                  <a:pt x="278911" y="271532"/>
                  <a:pt x="279064" y="271501"/>
                  <a:pt x="279227" y="271492"/>
                </a:cubicBezTo>
                <a:cubicBezTo>
                  <a:pt x="284112" y="270388"/>
                  <a:pt x="293782" y="269528"/>
                  <a:pt x="300891" y="268483"/>
                </a:cubicBezTo>
                <a:cubicBezTo>
                  <a:pt x="301233" y="268354"/>
                  <a:pt x="301722" y="268447"/>
                  <a:pt x="302153" y="268385"/>
                </a:cubicBezTo>
                <a:cubicBezTo>
                  <a:pt x="306285" y="268374"/>
                  <a:pt x="310408" y="271537"/>
                  <a:pt x="309963" y="275837"/>
                </a:cubicBezTo>
                <a:cubicBezTo>
                  <a:pt x="309654" y="274558"/>
                  <a:pt x="312006" y="281373"/>
                  <a:pt x="311675" y="288898"/>
                </a:cubicBezTo>
                <a:close/>
                <a:moveTo>
                  <a:pt x="299277" y="229138"/>
                </a:moveTo>
                <a:cubicBezTo>
                  <a:pt x="300759" y="235321"/>
                  <a:pt x="301062" y="241166"/>
                  <a:pt x="300367" y="246980"/>
                </a:cubicBezTo>
                <a:cubicBezTo>
                  <a:pt x="300353" y="247066"/>
                  <a:pt x="300327" y="247174"/>
                  <a:pt x="300322" y="247246"/>
                </a:cubicBezTo>
                <a:cubicBezTo>
                  <a:pt x="299455" y="253858"/>
                  <a:pt x="293394" y="257664"/>
                  <a:pt x="288025" y="257854"/>
                </a:cubicBezTo>
                <a:cubicBezTo>
                  <a:pt x="267154" y="258281"/>
                  <a:pt x="262090" y="256488"/>
                  <a:pt x="241276" y="257854"/>
                </a:cubicBezTo>
                <a:cubicBezTo>
                  <a:pt x="235718" y="257398"/>
                  <a:pt x="229442" y="252487"/>
                  <a:pt x="228335" y="246980"/>
                </a:cubicBezTo>
                <a:cubicBezTo>
                  <a:pt x="227243" y="240588"/>
                  <a:pt x="226947" y="234447"/>
                  <a:pt x="229415" y="229178"/>
                </a:cubicBezTo>
                <a:cubicBezTo>
                  <a:pt x="229588" y="225049"/>
                  <a:pt x="234143" y="214233"/>
                  <a:pt x="234771" y="210132"/>
                </a:cubicBezTo>
                <a:cubicBezTo>
                  <a:pt x="237355" y="204634"/>
                  <a:pt x="241346" y="200736"/>
                  <a:pt x="247273" y="200999"/>
                </a:cubicBezTo>
                <a:cubicBezTo>
                  <a:pt x="259607" y="202651"/>
                  <a:pt x="271851" y="200738"/>
                  <a:pt x="281436" y="200999"/>
                </a:cubicBezTo>
                <a:cubicBezTo>
                  <a:pt x="286888" y="200451"/>
                  <a:pt x="292326" y="204302"/>
                  <a:pt x="293896" y="209999"/>
                </a:cubicBezTo>
                <a:cubicBezTo>
                  <a:pt x="295758" y="218962"/>
                  <a:pt x="297275" y="222643"/>
                  <a:pt x="299277" y="229138"/>
                </a:cubicBezTo>
                <a:close/>
                <a:moveTo>
                  <a:pt x="307467" y="127470"/>
                </a:moveTo>
                <a:cubicBezTo>
                  <a:pt x="308027" y="131763"/>
                  <a:pt x="307571" y="138740"/>
                  <a:pt x="305299" y="143252"/>
                </a:cubicBezTo>
                <a:cubicBezTo>
                  <a:pt x="301618" y="153702"/>
                  <a:pt x="299678" y="167631"/>
                  <a:pt x="294509" y="180415"/>
                </a:cubicBezTo>
                <a:cubicBezTo>
                  <a:pt x="294504" y="180589"/>
                  <a:pt x="294434" y="180772"/>
                  <a:pt x="294375" y="180989"/>
                </a:cubicBezTo>
                <a:cubicBezTo>
                  <a:pt x="292530" y="185873"/>
                  <a:pt x="288276" y="189890"/>
                  <a:pt x="283232" y="188862"/>
                </a:cubicBezTo>
                <a:cubicBezTo>
                  <a:pt x="269966" y="189925"/>
                  <a:pt x="254577" y="189636"/>
                  <a:pt x="246072" y="188862"/>
                </a:cubicBezTo>
                <a:cubicBezTo>
                  <a:pt x="239883" y="187945"/>
                  <a:pt x="235689" y="185308"/>
                  <a:pt x="233565" y="179708"/>
                </a:cubicBezTo>
                <a:cubicBezTo>
                  <a:pt x="232888" y="171452"/>
                  <a:pt x="226493" y="152678"/>
                  <a:pt x="222192" y="143203"/>
                </a:cubicBezTo>
                <a:cubicBezTo>
                  <a:pt x="219625" y="138258"/>
                  <a:pt x="219036" y="133670"/>
                  <a:pt x="219439" y="126870"/>
                </a:cubicBezTo>
                <a:cubicBezTo>
                  <a:pt x="219255" y="125251"/>
                  <a:pt x="219695" y="123468"/>
                  <a:pt x="219439" y="120876"/>
                </a:cubicBezTo>
                <a:cubicBezTo>
                  <a:pt x="219579" y="113908"/>
                  <a:pt x="225630" y="107389"/>
                  <a:pt x="232284" y="108030"/>
                </a:cubicBezTo>
                <a:cubicBezTo>
                  <a:pt x="250843" y="107233"/>
                  <a:pt x="267863" y="107673"/>
                  <a:pt x="294621" y="108030"/>
                </a:cubicBezTo>
                <a:cubicBezTo>
                  <a:pt x="302036" y="108504"/>
                  <a:pt x="306812" y="112652"/>
                  <a:pt x="307467" y="120876"/>
                </a:cubicBezTo>
                <a:cubicBezTo>
                  <a:pt x="307392" y="122710"/>
                  <a:pt x="307193" y="124595"/>
                  <a:pt x="307467" y="127470"/>
                </a:cubicBezTo>
                <a:close/>
                <a:moveTo>
                  <a:pt x="403077" y="178026"/>
                </a:moveTo>
                <a:cubicBezTo>
                  <a:pt x="402413" y="179127"/>
                  <a:pt x="401879" y="179805"/>
                  <a:pt x="401298" y="180396"/>
                </a:cubicBezTo>
                <a:cubicBezTo>
                  <a:pt x="401110" y="180693"/>
                  <a:pt x="400978" y="180847"/>
                  <a:pt x="400850" y="181087"/>
                </a:cubicBezTo>
                <a:cubicBezTo>
                  <a:pt x="398954" y="185156"/>
                  <a:pt x="394553" y="186450"/>
                  <a:pt x="389326" y="185082"/>
                </a:cubicBezTo>
                <a:cubicBezTo>
                  <a:pt x="379445" y="178625"/>
                  <a:pt x="356754" y="167254"/>
                  <a:pt x="348149" y="159569"/>
                </a:cubicBezTo>
                <a:cubicBezTo>
                  <a:pt x="339242" y="152306"/>
                  <a:pt x="333964" y="150430"/>
                  <a:pt x="323505" y="142568"/>
                </a:cubicBezTo>
                <a:cubicBezTo>
                  <a:pt x="318255" y="137905"/>
                  <a:pt x="317883" y="129830"/>
                  <a:pt x="321600" y="125739"/>
                </a:cubicBezTo>
                <a:cubicBezTo>
                  <a:pt x="321720" y="125522"/>
                  <a:pt x="321889" y="125363"/>
                  <a:pt x="321969" y="125190"/>
                </a:cubicBezTo>
                <a:cubicBezTo>
                  <a:pt x="324741" y="119381"/>
                  <a:pt x="333144" y="116377"/>
                  <a:pt x="338147" y="120498"/>
                </a:cubicBezTo>
                <a:cubicBezTo>
                  <a:pt x="349655" y="129899"/>
                  <a:pt x="354367" y="130706"/>
                  <a:pt x="362775" y="136905"/>
                </a:cubicBezTo>
                <a:cubicBezTo>
                  <a:pt x="375297" y="146447"/>
                  <a:pt x="387776" y="156214"/>
                  <a:pt x="402076" y="166211"/>
                </a:cubicBezTo>
                <a:cubicBezTo>
                  <a:pt x="405546" y="169281"/>
                  <a:pt x="405405" y="175154"/>
                  <a:pt x="403077" y="178026"/>
                </a:cubicBezTo>
                <a:close/>
                <a:moveTo>
                  <a:pt x="475081" y="128252"/>
                </a:moveTo>
                <a:cubicBezTo>
                  <a:pt x="464474" y="144200"/>
                  <a:pt x="455798" y="150671"/>
                  <a:pt x="445473" y="167339"/>
                </a:cubicBezTo>
                <a:cubicBezTo>
                  <a:pt x="443935" y="169663"/>
                  <a:pt x="442548" y="171557"/>
                  <a:pt x="441248" y="172670"/>
                </a:cubicBezTo>
                <a:cubicBezTo>
                  <a:pt x="438583" y="174829"/>
                  <a:pt x="435221" y="179058"/>
                  <a:pt x="430321" y="183611"/>
                </a:cubicBezTo>
                <a:cubicBezTo>
                  <a:pt x="428203" y="185871"/>
                  <a:pt x="425215" y="186099"/>
                  <a:pt x="422321" y="184163"/>
                </a:cubicBezTo>
                <a:cubicBezTo>
                  <a:pt x="420935" y="183116"/>
                  <a:pt x="419656" y="181847"/>
                  <a:pt x="418875" y="181295"/>
                </a:cubicBezTo>
                <a:cubicBezTo>
                  <a:pt x="416035" y="179759"/>
                  <a:pt x="416347" y="175903"/>
                  <a:pt x="418335" y="173217"/>
                </a:cubicBezTo>
                <a:cubicBezTo>
                  <a:pt x="418403" y="173154"/>
                  <a:pt x="418487" y="173054"/>
                  <a:pt x="418579" y="172956"/>
                </a:cubicBezTo>
                <a:cubicBezTo>
                  <a:pt x="421814" y="167452"/>
                  <a:pt x="422814" y="165929"/>
                  <a:pt x="427464" y="160518"/>
                </a:cubicBezTo>
                <a:cubicBezTo>
                  <a:pt x="428226" y="160501"/>
                  <a:pt x="429576" y="157982"/>
                  <a:pt x="431554" y="155355"/>
                </a:cubicBezTo>
                <a:cubicBezTo>
                  <a:pt x="447722" y="140923"/>
                  <a:pt x="459158" y="130370"/>
                  <a:pt x="466888" y="120581"/>
                </a:cubicBezTo>
                <a:cubicBezTo>
                  <a:pt x="467625" y="119548"/>
                  <a:pt x="469518" y="119055"/>
                  <a:pt x="470820" y="118867"/>
                </a:cubicBezTo>
                <a:cubicBezTo>
                  <a:pt x="471404" y="118839"/>
                  <a:pt x="472121" y="118993"/>
                  <a:pt x="472652" y="119223"/>
                </a:cubicBezTo>
                <a:cubicBezTo>
                  <a:pt x="473792" y="119691"/>
                  <a:pt x="473979" y="119824"/>
                  <a:pt x="475240" y="120332"/>
                </a:cubicBezTo>
                <a:cubicBezTo>
                  <a:pt x="475684" y="121378"/>
                  <a:pt x="475951" y="121985"/>
                  <a:pt x="476299" y="122444"/>
                </a:cubicBezTo>
                <a:cubicBezTo>
                  <a:pt x="477100" y="123974"/>
                  <a:pt x="476395" y="126478"/>
                  <a:pt x="475081" y="128252"/>
                </a:cubicBezTo>
                <a:close/>
                <a:moveTo>
                  <a:pt x="480630" y="112806"/>
                </a:moveTo>
                <a:cubicBezTo>
                  <a:pt x="480609" y="112827"/>
                  <a:pt x="480574" y="112832"/>
                  <a:pt x="480549" y="112803"/>
                </a:cubicBezTo>
                <a:cubicBezTo>
                  <a:pt x="480544" y="112794"/>
                  <a:pt x="480539" y="112788"/>
                  <a:pt x="480536" y="112780"/>
                </a:cubicBezTo>
                <a:cubicBezTo>
                  <a:pt x="480332" y="111664"/>
                  <a:pt x="480030" y="110374"/>
                  <a:pt x="480159" y="109153"/>
                </a:cubicBezTo>
                <a:cubicBezTo>
                  <a:pt x="481809" y="103625"/>
                  <a:pt x="484133" y="97534"/>
                  <a:pt x="488448" y="94313"/>
                </a:cubicBezTo>
                <a:cubicBezTo>
                  <a:pt x="491974" y="89948"/>
                  <a:pt x="497767" y="88313"/>
                  <a:pt x="502962" y="86963"/>
                </a:cubicBezTo>
                <a:cubicBezTo>
                  <a:pt x="505174" y="86430"/>
                  <a:pt x="506982" y="86721"/>
                  <a:pt x="508905" y="86653"/>
                </a:cubicBezTo>
                <a:cubicBezTo>
                  <a:pt x="508940" y="86662"/>
                  <a:pt x="508953" y="86689"/>
                  <a:pt x="508951" y="86719"/>
                </a:cubicBezTo>
                <a:cubicBezTo>
                  <a:pt x="508949" y="86734"/>
                  <a:pt x="508945" y="86746"/>
                  <a:pt x="508931" y="86753"/>
                </a:cubicBezTo>
                <a:cubicBezTo>
                  <a:pt x="497344" y="97804"/>
                  <a:pt x="489572" y="106565"/>
                  <a:pt x="480630" y="112806"/>
                </a:cubicBezTo>
                <a:close/>
              </a:path>
            </a:pathLst>
          </a:custGeom>
          <a:solidFill>
            <a:srgbClr val="000000"/>
          </a:solidFill>
          <a:ln w="5655" cap="flat">
            <a:solidFill>
              <a:schemeClr val="accent1"/>
            </a:solidFill>
            <a:prstDash val="solid"/>
            <a:miter/>
            <a:extLst>
              <a:ext uri="{C807C97D-BFC1-408E-A445-0C87EB9F89A2}">
                <ask:lineSketchStyleProps xmlns:ask="http://schemas.microsoft.com/office/drawing/2018/sketchyshapes" sd="1219033472">
                  <a:custGeom>
                    <a:avLst/>
                    <a:gdLst>
                      <a:gd name="connsiteX0" fmla="*/ 526743 w 526743"/>
                      <a:gd name="connsiteY0" fmla="*/ 85951 h 527938"/>
                      <a:gd name="connsiteX1" fmla="*/ 523062 w 526743"/>
                      <a:gd name="connsiteY1" fmla="*/ 81741 h 527938"/>
                      <a:gd name="connsiteX2" fmla="*/ 507986 w 526743"/>
                      <a:gd name="connsiteY2" fmla="*/ 75091 h 527938"/>
                      <a:gd name="connsiteX3" fmla="*/ 480484 w 526743"/>
                      <a:gd name="connsiteY3" fmla="*/ 86052 h 527938"/>
                      <a:gd name="connsiteX4" fmla="*/ 468792 w 526743"/>
                      <a:gd name="connsiteY4" fmla="*/ 107490 h 527938"/>
                      <a:gd name="connsiteX5" fmla="*/ 458456 w 526743"/>
                      <a:gd name="connsiteY5" fmla="*/ 112815 h 527938"/>
                      <a:gd name="connsiteX6" fmla="*/ 423475 w 526743"/>
                      <a:gd name="connsiteY6" fmla="*/ 147202 h 527938"/>
                      <a:gd name="connsiteX7" fmla="*/ 417885 w 526743"/>
                      <a:gd name="connsiteY7" fmla="*/ 154187 h 527938"/>
                      <a:gd name="connsiteX8" fmla="*/ 412768 w 526743"/>
                      <a:gd name="connsiteY8" fmla="*/ 161380 h 527938"/>
                      <a:gd name="connsiteX9" fmla="*/ 409319 w 526743"/>
                      <a:gd name="connsiteY9" fmla="*/ 157324 h 527938"/>
                      <a:gd name="connsiteX10" fmla="*/ 369391 w 526743"/>
                      <a:gd name="connsiteY10" fmla="*/ 127534 h 527938"/>
                      <a:gd name="connsiteX11" fmla="*/ 344181 w 526743"/>
                      <a:gd name="connsiteY11" fmla="*/ 110743 h 527938"/>
                      <a:gd name="connsiteX12" fmla="*/ 317550 w 526743"/>
                      <a:gd name="connsiteY12" fmla="*/ 113096 h 527938"/>
                      <a:gd name="connsiteX13" fmla="*/ 294622 w 526743"/>
                      <a:gd name="connsiteY13" fmla="*/ 96553 h 527938"/>
                      <a:gd name="connsiteX14" fmla="*/ 283734 w 526743"/>
                      <a:gd name="connsiteY14" fmla="*/ 96553 h 527938"/>
                      <a:gd name="connsiteX15" fmla="*/ 283711 w 526743"/>
                      <a:gd name="connsiteY15" fmla="*/ 96447 h 527938"/>
                      <a:gd name="connsiteX16" fmla="*/ 297278 w 526743"/>
                      <a:gd name="connsiteY16" fmla="*/ 79388 h 527938"/>
                      <a:gd name="connsiteX17" fmla="*/ 303872 w 526743"/>
                      <a:gd name="connsiteY17" fmla="*/ 41026 h 527938"/>
                      <a:gd name="connsiteX18" fmla="*/ 303956 w 526743"/>
                      <a:gd name="connsiteY18" fmla="*/ 40054 h 527938"/>
                      <a:gd name="connsiteX19" fmla="*/ 264205 w 526743"/>
                      <a:gd name="connsiteY19" fmla="*/ 0 h 527938"/>
                      <a:gd name="connsiteX20" fmla="*/ 224151 w 526743"/>
                      <a:gd name="connsiteY20" fmla="*/ 39752 h 527938"/>
                      <a:gd name="connsiteX21" fmla="*/ 224151 w 526743"/>
                      <a:gd name="connsiteY21" fmla="*/ 40054 h 527938"/>
                      <a:gd name="connsiteX22" fmla="*/ 230800 w 526743"/>
                      <a:gd name="connsiteY22" fmla="*/ 79228 h 527938"/>
                      <a:gd name="connsiteX23" fmla="*/ 244113 w 526743"/>
                      <a:gd name="connsiteY23" fmla="*/ 96447 h 527938"/>
                      <a:gd name="connsiteX24" fmla="*/ 244091 w 526743"/>
                      <a:gd name="connsiteY24" fmla="*/ 96553 h 527938"/>
                      <a:gd name="connsiteX25" fmla="*/ 232285 w 526743"/>
                      <a:gd name="connsiteY25" fmla="*/ 96553 h 527938"/>
                      <a:gd name="connsiteX26" fmla="*/ 209355 w 526743"/>
                      <a:gd name="connsiteY26" fmla="*/ 113102 h 527938"/>
                      <a:gd name="connsiteX27" fmla="*/ 182392 w 526743"/>
                      <a:gd name="connsiteY27" fmla="*/ 110949 h 527938"/>
                      <a:gd name="connsiteX28" fmla="*/ 157271 w 526743"/>
                      <a:gd name="connsiteY28" fmla="*/ 127708 h 527938"/>
                      <a:gd name="connsiteX29" fmla="*/ 117209 w 526743"/>
                      <a:gd name="connsiteY29" fmla="*/ 157630 h 527938"/>
                      <a:gd name="connsiteX30" fmla="*/ 114283 w 526743"/>
                      <a:gd name="connsiteY30" fmla="*/ 160958 h 527938"/>
                      <a:gd name="connsiteX31" fmla="*/ 108781 w 526743"/>
                      <a:gd name="connsiteY31" fmla="*/ 153253 h 527938"/>
                      <a:gd name="connsiteX32" fmla="*/ 103397 w 526743"/>
                      <a:gd name="connsiteY32" fmla="*/ 146572 h 527938"/>
                      <a:gd name="connsiteX33" fmla="*/ 68489 w 526743"/>
                      <a:gd name="connsiteY33" fmla="*/ 112257 h 527938"/>
                      <a:gd name="connsiteX34" fmla="*/ 58119 w 526743"/>
                      <a:gd name="connsiteY34" fmla="*/ 106938 h 527938"/>
                      <a:gd name="connsiteX35" fmla="*/ 46247 w 526743"/>
                      <a:gd name="connsiteY35" fmla="*/ 85310 h 527938"/>
                      <a:gd name="connsiteX36" fmla="*/ 3972 w 526743"/>
                      <a:gd name="connsiteY36" fmla="*/ 81013 h 527938"/>
                      <a:gd name="connsiteX37" fmla="*/ 0 w 526743"/>
                      <a:gd name="connsiteY37" fmla="*/ 85267 h 527938"/>
                      <a:gd name="connsiteX38" fmla="*/ 39575 w 526743"/>
                      <a:gd name="connsiteY38" fmla="*/ 121134 h 527938"/>
                      <a:gd name="connsiteX39" fmla="*/ 43278 w 526743"/>
                      <a:gd name="connsiteY39" fmla="*/ 134588 h 527938"/>
                      <a:gd name="connsiteX40" fmla="*/ 72887 w 526743"/>
                      <a:gd name="connsiteY40" fmla="*/ 173678 h 527938"/>
                      <a:gd name="connsiteX41" fmla="*/ 78141 w 526743"/>
                      <a:gd name="connsiteY41" fmla="*/ 180191 h 527938"/>
                      <a:gd name="connsiteX42" fmla="*/ 88539 w 526743"/>
                      <a:gd name="connsiteY42" fmla="*/ 190574 h 527938"/>
                      <a:gd name="connsiteX43" fmla="*/ 101245 w 526743"/>
                      <a:gd name="connsiteY43" fmla="*/ 196213 h 527938"/>
                      <a:gd name="connsiteX44" fmla="*/ 112517 w 526743"/>
                      <a:gd name="connsiteY44" fmla="*/ 192389 h 527938"/>
                      <a:gd name="connsiteX45" fmla="*/ 116461 w 526743"/>
                      <a:gd name="connsiteY45" fmla="*/ 189073 h 527938"/>
                      <a:gd name="connsiteX46" fmla="*/ 117379 w 526743"/>
                      <a:gd name="connsiteY46" fmla="*/ 187947 h 527938"/>
                      <a:gd name="connsiteX47" fmla="*/ 134819 w 526743"/>
                      <a:gd name="connsiteY47" fmla="*/ 196384 h 527938"/>
                      <a:gd name="connsiteX48" fmla="*/ 141928 w 526743"/>
                      <a:gd name="connsiteY48" fmla="*/ 195148 h 527938"/>
                      <a:gd name="connsiteX49" fmla="*/ 185201 w 526743"/>
                      <a:gd name="connsiteY49" fmla="*/ 168472 h 527938"/>
                      <a:gd name="connsiteX50" fmla="*/ 210389 w 526743"/>
                      <a:gd name="connsiteY50" fmla="*/ 151663 h 527938"/>
                      <a:gd name="connsiteX51" fmla="*/ 212259 w 526743"/>
                      <a:gd name="connsiteY51" fmla="*/ 149900 h 527938"/>
                      <a:gd name="connsiteX52" fmla="*/ 222605 w 526743"/>
                      <a:gd name="connsiteY52" fmla="*/ 183100 h 527938"/>
                      <a:gd name="connsiteX53" fmla="*/ 231308 w 526743"/>
                      <a:gd name="connsiteY53" fmla="*/ 195458 h 527938"/>
                      <a:gd name="connsiteX54" fmla="*/ 223765 w 526743"/>
                      <a:gd name="connsiteY54" fmla="*/ 206894 h 527938"/>
                      <a:gd name="connsiteX55" fmla="*/ 218360 w 526743"/>
                      <a:gd name="connsiteY55" fmla="*/ 226119 h 527938"/>
                      <a:gd name="connsiteX56" fmla="*/ 217009 w 526743"/>
                      <a:gd name="connsiteY56" fmla="*/ 248766 h 527938"/>
                      <a:gd name="connsiteX57" fmla="*/ 220413 w 526743"/>
                      <a:gd name="connsiteY57" fmla="*/ 258028 h 527938"/>
                      <a:gd name="connsiteX58" fmla="*/ 207469 w 526743"/>
                      <a:gd name="connsiteY58" fmla="*/ 273736 h 527938"/>
                      <a:gd name="connsiteX59" fmla="*/ 205581 w 526743"/>
                      <a:gd name="connsiteY59" fmla="*/ 288276 h 527938"/>
                      <a:gd name="connsiteX60" fmla="*/ 201373 w 526743"/>
                      <a:gd name="connsiteY60" fmla="*/ 365908 h 527938"/>
                      <a:gd name="connsiteX61" fmla="*/ 204894 w 526743"/>
                      <a:gd name="connsiteY61" fmla="*/ 377608 h 527938"/>
                      <a:gd name="connsiteX62" fmla="*/ 196107 w 526743"/>
                      <a:gd name="connsiteY62" fmla="*/ 390881 h 527938"/>
                      <a:gd name="connsiteX63" fmla="*/ 192415 w 526743"/>
                      <a:gd name="connsiteY63" fmla="*/ 413096 h 527938"/>
                      <a:gd name="connsiteX64" fmla="*/ 185818 w 526743"/>
                      <a:gd name="connsiteY64" fmla="*/ 482647 h 527938"/>
                      <a:gd name="connsiteX65" fmla="*/ 188471 w 526743"/>
                      <a:gd name="connsiteY65" fmla="*/ 493917 h 527938"/>
                      <a:gd name="connsiteX66" fmla="*/ 169006 w 526743"/>
                      <a:gd name="connsiteY66" fmla="*/ 522202 h 527938"/>
                      <a:gd name="connsiteX67" fmla="*/ 169006 w 526743"/>
                      <a:gd name="connsiteY67" fmla="*/ 527939 h 527938"/>
                      <a:gd name="connsiteX68" fmla="*/ 229628 w 526743"/>
                      <a:gd name="connsiteY68" fmla="*/ 527939 h 527938"/>
                      <a:gd name="connsiteX69" fmla="*/ 229628 w 526743"/>
                      <a:gd name="connsiteY69" fmla="*/ 522202 h 527938"/>
                      <a:gd name="connsiteX70" fmla="*/ 218032 w 526743"/>
                      <a:gd name="connsiteY70" fmla="*/ 498357 h 527938"/>
                      <a:gd name="connsiteX71" fmla="*/ 224077 w 526743"/>
                      <a:gd name="connsiteY71" fmla="*/ 488695 h 527938"/>
                      <a:gd name="connsiteX72" fmla="*/ 240295 w 526743"/>
                      <a:gd name="connsiteY72" fmla="*/ 420808 h 527938"/>
                      <a:gd name="connsiteX73" fmla="*/ 243948 w 526743"/>
                      <a:gd name="connsiteY73" fmla="*/ 398923 h 527938"/>
                      <a:gd name="connsiteX74" fmla="*/ 241113 w 526743"/>
                      <a:gd name="connsiteY74" fmla="*/ 385272 h 527938"/>
                      <a:gd name="connsiteX75" fmla="*/ 242385 w 526743"/>
                      <a:gd name="connsiteY75" fmla="*/ 384497 h 527938"/>
                      <a:gd name="connsiteX76" fmla="*/ 249887 w 526743"/>
                      <a:gd name="connsiteY76" fmla="*/ 372497 h 527938"/>
                      <a:gd name="connsiteX77" fmla="*/ 264296 w 526743"/>
                      <a:gd name="connsiteY77" fmla="*/ 304703 h 527938"/>
                      <a:gd name="connsiteX78" fmla="*/ 264411 w 526743"/>
                      <a:gd name="connsiteY78" fmla="*/ 304703 h 527938"/>
                      <a:gd name="connsiteX79" fmla="*/ 278774 w 526743"/>
                      <a:gd name="connsiteY79" fmla="*/ 372247 h 527938"/>
                      <a:gd name="connsiteX80" fmla="*/ 286321 w 526743"/>
                      <a:gd name="connsiteY80" fmla="*/ 384497 h 527938"/>
                      <a:gd name="connsiteX81" fmla="*/ 287579 w 526743"/>
                      <a:gd name="connsiteY81" fmla="*/ 385264 h 527938"/>
                      <a:gd name="connsiteX82" fmla="*/ 284719 w 526743"/>
                      <a:gd name="connsiteY82" fmla="*/ 398592 h 527938"/>
                      <a:gd name="connsiteX83" fmla="*/ 288444 w 526743"/>
                      <a:gd name="connsiteY83" fmla="*/ 420962 h 527938"/>
                      <a:gd name="connsiteX84" fmla="*/ 304672 w 526743"/>
                      <a:gd name="connsiteY84" fmla="*/ 488871 h 527938"/>
                      <a:gd name="connsiteX85" fmla="*/ 310475 w 526743"/>
                      <a:gd name="connsiteY85" fmla="*/ 498212 h 527938"/>
                      <a:gd name="connsiteX86" fmla="*/ 298476 w 526743"/>
                      <a:gd name="connsiteY86" fmla="*/ 522202 h 527938"/>
                      <a:gd name="connsiteX87" fmla="*/ 298476 w 526743"/>
                      <a:gd name="connsiteY87" fmla="*/ 527939 h 527938"/>
                      <a:gd name="connsiteX88" fmla="*/ 359098 w 526743"/>
                      <a:gd name="connsiteY88" fmla="*/ 527939 h 527938"/>
                      <a:gd name="connsiteX89" fmla="*/ 359098 w 526743"/>
                      <a:gd name="connsiteY89" fmla="*/ 522202 h 527938"/>
                      <a:gd name="connsiteX90" fmla="*/ 340098 w 526743"/>
                      <a:gd name="connsiteY90" fmla="*/ 494128 h 527938"/>
                      <a:gd name="connsiteX91" fmla="*/ 342885 w 526743"/>
                      <a:gd name="connsiteY91" fmla="*/ 482625 h 527938"/>
                      <a:gd name="connsiteX92" fmla="*/ 336297 w 526743"/>
                      <a:gd name="connsiteY92" fmla="*/ 413069 h 527938"/>
                      <a:gd name="connsiteX93" fmla="*/ 332661 w 526743"/>
                      <a:gd name="connsiteY93" fmla="*/ 391183 h 527938"/>
                      <a:gd name="connsiteX94" fmla="*/ 323757 w 526743"/>
                      <a:gd name="connsiteY94" fmla="*/ 377621 h 527938"/>
                      <a:gd name="connsiteX95" fmla="*/ 327322 w 526743"/>
                      <a:gd name="connsiteY95" fmla="*/ 365598 h 527938"/>
                      <a:gd name="connsiteX96" fmla="*/ 323120 w 526743"/>
                      <a:gd name="connsiteY96" fmla="*/ 288117 h 527938"/>
                      <a:gd name="connsiteX97" fmla="*/ 321272 w 526743"/>
                      <a:gd name="connsiteY97" fmla="*/ 273929 h 527938"/>
                      <a:gd name="connsiteX98" fmla="*/ 308284 w 526743"/>
                      <a:gd name="connsiteY98" fmla="*/ 258023 h 527938"/>
                      <a:gd name="connsiteX99" fmla="*/ 311680 w 526743"/>
                      <a:gd name="connsiteY99" fmla="*/ 248901 h 527938"/>
                      <a:gd name="connsiteX100" fmla="*/ 310336 w 526743"/>
                      <a:gd name="connsiteY100" fmla="*/ 226074 h 527938"/>
                      <a:gd name="connsiteX101" fmla="*/ 304901 w 526743"/>
                      <a:gd name="connsiteY101" fmla="*/ 206758 h 527938"/>
                      <a:gd name="connsiteX102" fmla="*/ 297393 w 526743"/>
                      <a:gd name="connsiteY102" fmla="*/ 195435 h 527938"/>
                      <a:gd name="connsiteX103" fmla="*/ 305597 w 526743"/>
                      <a:gd name="connsiteY103" fmla="*/ 183360 h 527938"/>
                      <a:gd name="connsiteX104" fmla="*/ 315177 w 526743"/>
                      <a:gd name="connsiteY104" fmla="*/ 150363 h 527938"/>
                      <a:gd name="connsiteX105" fmla="*/ 316749 w 526743"/>
                      <a:gd name="connsiteY105" fmla="*/ 151833 h 527938"/>
                      <a:gd name="connsiteX106" fmla="*/ 341870 w 526743"/>
                      <a:gd name="connsiteY106" fmla="*/ 169163 h 527938"/>
                      <a:gd name="connsiteX107" fmla="*/ 383915 w 526743"/>
                      <a:gd name="connsiteY107" fmla="*/ 195223 h 527938"/>
                      <a:gd name="connsiteX108" fmla="*/ 385120 w 526743"/>
                      <a:gd name="connsiteY108" fmla="*/ 195789 h 527938"/>
                      <a:gd name="connsiteX109" fmla="*/ 392582 w 526743"/>
                      <a:gd name="connsiteY109" fmla="*/ 197010 h 527938"/>
                      <a:gd name="connsiteX110" fmla="*/ 409809 w 526743"/>
                      <a:gd name="connsiteY110" fmla="*/ 188299 h 527938"/>
                      <a:gd name="connsiteX111" fmla="*/ 411423 w 526743"/>
                      <a:gd name="connsiteY111" fmla="*/ 190020 h 527938"/>
                      <a:gd name="connsiteX112" fmla="*/ 415205 w 526743"/>
                      <a:gd name="connsiteY112" fmla="*/ 193160 h 527938"/>
                      <a:gd name="connsiteX113" fmla="*/ 426269 w 526743"/>
                      <a:gd name="connsiteY113" fmla="*/ 196863 h 527938"/>
                      <a:gd name="connsiteX114" fmla="*/ 438695 w 526743"/>
                      <a:gd name="connsiteY114" fmla="*/ 191442 h 527938"/>
                      <a:gd name="connsiteX115" fmla="*/ 449357 w 526743"/>
                      <a:gd name="connsiteY115" fmla="*/ 180781 h 527938"/>
                      <a:gd name="connsiteX116" fmla="*/ 454903 w 526743"/>
                      <a:gd name="connsiteY116" fmla="*/ 173882 h 527938"/>
                      <a:gd name="connsiteX117" fmla="*/ 484057 w 526743"/>
                      <a:gd name="connsiteY117" fmla="*/ 135388 h 527938"/>
                      <a:gd name="connsiteX118" fmla="*/ 487968 w 526743"/>
                      <a:gd name="connsiteY118" fmla="*/ 121646 h 527938"/>
                      <a:gd name="connsiteX119" fmla="*/ 235627 w 526743"/>
                      <a:gd name="connsiteY119" fmla="*/ 39589 h 527938"/>
                      <a:gd name="connsiteX120" fmla="*/ 264529 w 526743"/>
                      <a:gd name="connsiteY120" fmla="*/ 11643 h 527938"/>
                      <a:gd name="connsiteX121" fmla="*/ 292474 w 526743"/>
                      <a:gd name="connsiteY121" fmla="*/ 39589 h 527938"/>
                      <a:gd name="connsiteX122" fmla="*/ 286015 w 526743"/>
                      <a:gd name="connsiteY122" fmla="*/ 77217 h 527938"/>
                      <a:gd name="connsiteX123" fmla="*/ 274240 w 526743"/>
                      <a:gd name="connsiteY123" fmla="*/ 87067 h 527938"/>
                      <a:gd name="connsiteX124" fmla="*/ 253865 w 526743"/>
                      <a:gd name="connsiteY124" fmla="*/ 87067 h 527938"/>
                      <a:gd name="connsiteX125" fmla="*/ 242133 w 526743"/>
                      <a:gd name="connsiteY125" fmla="*/ 77447 h 527938"/>
                      <a:gd name="connsiteX126" fmla="*/ 46374 w 526743"/>
                      <a:gd name="connsiteY126" fmla="*/ 111815 h 527938"/>
                      <a:gd name="connsiteX127" fmla="*/ 18410 w 526743"/>
                      <a:gd name="connsiteY127" fmla="*/ 86469 h 527938"/>
                      <a:gd name="connsiteX128" fmla="*/ 18401 w 526743"/>
                      <a:gd name="connsiteY128" fmla="*/ 86388 h 527938"/>
                      <a:gd name="connsiteX129" fmla="*/ 18444 w 526743"/>
                      <a:gd name="connsiteY129" fmla="*/ 86367 h 527938"/>
                      <a:gd name="connsiteX130" fmla="*/ 38611 w 526743"/>
                      <a:gd name="connsiteY130" fmla="*/ 93870 h 527938"/>
                      <a:gd name="connsiteX131" fmla="*/ 46471 w 526743"/>
                      <a:gd name="connsiteY131" fmla="*/ 111785 h 527938"/>
                      <a:gd name="connsiteX132" fmla="*/ 46403 w 526743"/>
                      <a:gd name="connsiteY132" fmla="*/ 111829 h 527938"/>
                      <a:gd name="connsiteX133" fmla="*/ 46375 w 526743"/>
                      <a:gd name="connsiteY133" fmla="*/ 111814 h 527938"/>
                      <a:gd name="connsiteX134" fmla="*/ 108733 w 526743"/>
                      <a:gd name="connsiteY134" fmla="*/ 180609 h 527938"/>
                      <a:gd name="connsiteX135" fmla="*/ 105399 w 526743"/>
                      <a:gd name="connsiteY135" fmla="*/ 183393 h 527938"/>
                      <a:gd name="connsiteX136" fmla="*/ 96912 w 526743"/>
                      <a:gd name="connsiteY136" fmla="*/ 182740 h 527938"/>
                      <a:gd name="connsiteX137" fmla="*/ 86251 w 526743"/>
                      <a:gd name="connsiteY137" fmla="*/ 172080 h 527938"/>
                      <a:gd name="connsiteX138" fmla="*/ 81814 w 526743"/>
                      <a:gd name="connsiteY138" fmla="*/ 166463 h 527938"/>
                      <a:gd name="connsiteX139" fmla="*/ 52253 w 526743"/>
                      <a:gd name="connsiteY139" fmla="*/ 127448 h 527938"/>
                      <a:gd name="connsiteX140" fmla="*/ 51340 w 526743"/>
                      <a:gd name="connsiteY140" fmla="*/ 121539 h 527938"/>
                      <a:gd name="connsiteX141" fmla="*/ 52214 w 526743"/>
                      <a:gd name="connsiteY141" fmla="*/ 119505 h 527938"/>
                      <a:gd name="connsiteX142" fmla="*/ 54253 w 526743"/>
                      <a:gd name="connsiteY142" fmla="*/ 118632 h 527938"/>
                      <a:gd name="connsiteX143" fmla="*/ 60410 w 526743"/>
                      <a:gd name="connsiteY143" fmla="*/ 120407 h 527938"/>
                      <a:gd name="connsiteX144" fmla="*/ 95313 w 526743"/>
                      <a:gd name="connsiteY144" fmla="*/ 154722 h 527938"/>
                      <a:gd name="connsiteX145" fmla="*/ 99693 w 526743"/>
                      <a:gd name="connsiteY145" fmla="*/ 160276 h 527938"/>
                      <a:gd name="connsiteX146" fmla="*/ 108405 w 526743"/>
                      <a:gd name="connsiteY146" fmla="*/ 172475 h 527938"/>
                      <a:gd name="connsiteX147" fmla="*/ 108736 w 526743"/>
                      <a:gd name="connsiteY147" fmla="*/ 180608 h 527938"/>
                      <a:gd name="connsiteX148" fmla="*/ 207776 w 526743"/>
                      <a:gd name="connsiteY148" fmla="*/ 134692 h 527938"/>
                      <a:gd name="connsiteX149" fmla="*/ 203709 w 526743"/>
                      <a:gd name="connsiteY149" fmla="*/ 142342 h 527938"/>
                      <a:gd name="connsiteX150" fmla="*/ 178997 w 526743"/>
                      <a:gd name="connsiteY150" fmla="*/ 158821 h 527938"/>
                      <a:gd name="connsiteX151" fmla="*/ 137520 w 526743"/>
                      <a:gd name="connsiteY151" fmla="*/ 184528 h 527938"/>
                      <a:gd name="connsiteX152" fmla="*/ 125856 w 526743"/>
                      <a:gd name="connsiteY152" fmla="*/ 180163 h 527938"/>
                      <a:gd name="connsiteX153" fmla="*/ 123553 w 526743"/>
                      <a:gd name="connsiteY153" fmla="*/ 177665 h 527938"/>
                      <a:gd name="connsiteX154" fmla="*/ 124445 w 526743"/>
                      <a:gd name="connsiteY154" fmla="*/ 166521 h 527938"/>
                      <a:gd name="connsiteX155" fmla="*/ 163879 w 526743"/>
                      <a:gd name="connsiteY155" fmla="*/ 137084 h 527938"/>
                      <a:gd name="connsiteX156" fmla="*/ 188417 w 526743"/>
                      <a:gd name="connsiteY156" fmla="*/ 120708 h 527938"/>
                      <a:gd name="connsiteX157" fmla="*/ 204852 w 526743"/>
                      <a:gd name="connsiteY157" fmla="*/ 125049 h 527938"/>
                      <a:gd name="connsiteX158" fmla="*/ 204934 w 526743"/>
                      <a:gd name="connsiteY158" fmla="*/ 125193 h 527938"/>
                      <a:gd name="connsiteX159" fmla="*/ 205303 w 526743"/>
                      <a:gd name="connsiteY159" fmla="*/ 125742 h 527938"/>
                      <a:gd name="connsiteX160" fmla="*/ 207779 w 526743"/>
                      <a:gd name="connsiteY160" fmla="*/ 134692 h 527938"/>
                      <a:gd name="connsiteX161" fmla="*/ 181337 w 526743"/>
                      <a:gd name="connsiteY161" fmla="*/ 516465 h 527938"/>
                      <a:gd name="connsiteX162" fmla="*/ 205105 w 526743"/>
                      <a:gd name="connsiteY162" fmla="*/ 504272 h 527938"/>
                      <a:gd name="connsiteX163" fmla="*/ 217298 w 526743"/>
                      <a:gd name="connsiteY163" fmla="*/ 516465 h 527938"/>
                      <a:gd name="connsiteX164" fmla="*/ 229102 w 526743"/>
                      <a:gd name="connsiteY164" fmla="*/ 418296 h 527938"/>
                      <a:gd name="connsiteX165" fmla="*/ 212962 w 526743"/>
                      <a:gd name="connsiteY165" fmla="*/ 485852 h 527938"/>
                      <a:gd name="connsiteX166" fmla="*/ 203858 w 526743"/>
                      <a:gd name="connsiteY166" fmla="*/ 491894 h 527938"/>
                      <a:gd name="connsiteX167" fmla="*/ 197236 w 526743"/>
                      <a:gd name="connsiteY167" fmla="*/ 483708 h 527938"/>
                      <a:gd name="connsiteX168" fmla="*/ 203813 w 526743"/>
                      <a:gd name="connsiteY168" fmla="*/ 414357 h 527938"/>
                      <a:gd name="connsiteX169" fmla="*/ 207387 w 526743"/>
                      <a:gd name="connsiteY169" fmla="*/ 392933 h 527938"/>
                      <a:gd name="connsiteX170" fmla="*/ 214845 w 526743"/>
                      <a:gd name="connsiteY170" fmla="*/ 386202 h 527938"/>
                      <a:gd name="connsiteX171" fmla="*/ 216240 w 526743"/>
                      <a:gd name="connsiteY171" fmla="*/ 386311 h 527938"/>
                      <a:gd name="connsiteX172" fmla="*/ 226016 w 526743"/>
                      <a:gd name="connsiteY172" fmla="*/ 388141 h 527938"/>
                      <a:gd name="connsiteX173" fmla="*/ 232743 w 526743"/>
                      <a:gd name="connsiteY173" fmla="*/ 396404 h 527938"/>
                      <a:gd name="connsiteX174" fmla="*/ 232588 w 526743"/>
                      <a:gd name="connsiteY174" fmla="*/ 397337 h 527938"/>
                      <a:gd name="connsiteX175" fmla="*/ 229102 w 526743"/>
                      <a:gd name="connsiteY175" fmla="*/ 418296 h 527938"/>
                      <a:gd name="connsiteX176" fmla="*/ 256524 w 526743"/>
                      <a:gd name="connsiteY176" fmla="*/ 281089 h 527938"/>
                      <a:gd name="connsiteX177" fmla="*/ 254843 w 526743"/>
                      <a:gd name="connsiteY177" fmla="*/ 293988 h 527938"/>
                      <a:gd name="connsiteX178" fmla="*/ 238614 w 526743"/>
                      <a:gd name="connsiteY178" fmla="*/ 370359 h 527938"/>
                      <a:gd name="connsiteX179" fmla="*/ 230308 w 526743"/>
                      <a:gd name="connsiteY179" fmla="*/ 376456 h 527938"/>
                      <a:gd name="connsiteX180" fmla="*/ 229998 w 526743"/>
                      <a:gd name="connsiteY180" fmla="*/ 376402 h 527938"/>
                      <a:gd name="connsiteX181" fmla="*/ 220536 w 526743"/>
                      <a:gd name="connsiteY181" fmla="*/ 375219 h 527938"/>
                      <a:gd name="connsiteX182" fmla="*/ 212833 w 526743"/>
                      <a:gd name="connsiteY182" fmla="*/ 366219 h 527938"/>
                      <a:gd name="connsiteX183" fmla="*/ 217021 w 526743"/>
                      <a:gd name="connsiteY183" fmla="*/ 289015 h 527938"/>
                      <a:gd name="connsiteX184" fmla="*/ 218769 w 526743"/>
                      <a:gd name="connsiteY184" fmla="*/ 275671 h 527938"/>
                      <a:gd name="connsiteX185" fmla="*/ 227260 w 526743"/>
                      <a:gd name="connsiteY185" fmla="*/ 268421 h 527938"/>
                      <a:gd name="connsiteX186" fmla="*/ 227895 w 526743"/>
                      <a:gd name="connsiteY186" fmla="*/ 268497 h 527938"/>
                      <a:gd name="connsiteX187" fmla="*/ 249391 w 526743"/>
                      <a:gd name="connsiteY187" fmla="*/ 271480 h 527938"/>
                      <a:gd name="connsiteX188" fmla="*/ 256641 w 526743"/>
                      <a:gd name="connsiteY188" fmla="*/ 280306 h 527938"/>
                      <a:gd name="connsiteX189" fmla="*/ 256525 w 526743"/>
                      <a:gd name="connsiteY189" fmla="*/ 281089 h 527938"/>
                      <a:gd name="connsiteX190" fmla="*/ 346734 w 526743"/>
                      <a:gd name="connsiteY190" fmla="*/ 516465 h 527938"/>
                      <a:gd name="connsiteX191" fmla="*/ 310840 w 526743"/>
                      <a:gd name="connsiteY191" fmla="*/ 516465 h 527938"/>
                      <a:gd name="connsiteX192" fmla="*/ 334529 w 526743"/>
                      <a:gd name="connsiteY192" fmla="*/ 504260 h 527938"/>
                      <a:gd name="connsiteX193" fmla="*/ 346734 w 526743"/>
                      <a:gd name="connsiteY193" fmla="*/ 516465 h 527938"/>
                      <a:gd name="connsiteX194" fmla="*/ 331462 w 526743"/>
                      <a:gd name="connsiteY194" fmla="*/ 483683 h 527938"/>
                      <a:gd name="connsiteX195" fmla="*/ 324852 w 526743"/>
                      <a:gd name="connsiteY195" fmla="*/ 491894 h 527938"/>
                      <a:gd name="connsiteX196" fmla="*/ 315787 w 526743"/>
                      <a:gd name="connsiteY196" fmla="*/ 486028 h 527938"/>
                      <a:gd name="connsiteX197" fmla="*/ 299618 w 526743"/>
                      <a:gd name="connsiteY197" fmla="*/ 418377 h 527938"/>
                      <a:gd name="connsiteX198" fmla="*/ 296093 w 526743"/>
                      <a:gd name="connsiteY198" fmla="*/ 397180 h 527938"/>
                      <a:gd name="connsiteX199" fmla="*/ 301920 w 526743"/>
                      <a:gd name="connsiteY199" fmla="*/ 388245 h 527938"/>
                      <a:gd name="connsiteX200" fmla="*/ 302872 w 526743"/>
                      <a:gd name="connsiteY200" fmla="*/ 388108 h 527938"/>
                      <a:gd name="connsiteX201" fmla="*/ 312280 w 526743"/>
                      <a:gd name="connsiteY201" fmla="*/ 386340 h 527938"/>
                      <a:gd name="connsiteX202" fmla="*/ 313765 w 526743"/>
                      <a:gd name="connsiteY202" fmla="*/ 386222 h 527938"/>
                      <a:gd name="connsiteX203" fmla="*/ 321428 w 526743"/>
                      <a:gd name="connsiteY203" fmla="*/ 393458 h 527938"/>
                      <a:gd name="connsiteX204" fmla="*/ 324880 w 526743"/>
                      <a:gd name="connsiteY204" fmla="*/ 414178 h 527938"/>
                      <a:gd name="connsiteX205" fmla="*/ 311675 w 526743"/>
                      <a:gd name="connsiteY205" fmla="*/ 288898 h 527938"/>
                      <a:gd name="connsiteX206" fmla="*/ 315863 w 526743"/>
                      <a:gd name="connsiteY206" fmla="*/ 365908 h 527938"/>
                      <a:gd name="connsiteX207" fmla="*/ 308171 w 526743"/>
                      <a:gd name="connsiteY207" fmla="*/ 375219 h 527938"/>
                      <a:gd name="connsiteX208" fmla="*/ 298478 w 526743"/>
                      <a:gd name="connsiteY208" fmla="*/ 376435 h 527938"/>
                      <a:gd name="connsiteX209" fmla="*/ 293039 w 526743"/>
                      <a:gd name="connsiteY209" fmla="*/ 375194 h 527938"/>
                      <a:gd name="connsiteX210" fmla="*/ 290047 w 526743"/>
                      <a:gd name="connsiteY210" fmla="*/ 370110 h 527938"/>
                      <a:gd name="connsiteX211" fmla="*/ 273890 w 526743"/>
                      <a:gd name="connsiteY211" fmla="*/ 294103 h 527938"/>
                      <a:gd name="connsiteX212" fmla="*/ 272125 w 526743"/>
                      <a:gd name="connsiteY212" fmla="*/ 280523 h 527938"/>
                      <a:gd name="connsiteX213" fmla="*/ 278751 w 526743"/>
                      <a:gd name="connsiteY213" fmla="*/ 271549 h 527938"/>
                      <a:gd name="connsiteX214" fmla="*/ 279227 w 526743"/>
                      <a:gd name="connsiteY214" fmla="*/ 271492 h 527938"/>
                      <a:gd name="connsiteX215" fmla="*/ 300891 w 526743"/>
                      <a:gd name="connsiteY215" fmla="*/ 268483 h 527938"/>
                      <a:gd name="connsiteX216" fmla="*/ 302153 w 526743"/>
                      <a:gd name="connsiteY216" fmla="*/ 268385 h 527938"/>
                      <a:gd name="connsiteX217" fmla="*/ 309963 w 526743"/>
                      <a:gd name="connsiteY217" fmla="*/ 275837 h 527938"/>
                      <a:gd name="connsiteX218" fmla="*/ 311675 w 526743"/>
                      <a:gd name="connsiteY218" fmla="*/ 288898 h 527938"/>
                      <a:gd name="connsiteX219" fmla="*/ 299277 w 526743"/>
                      <a:gd name="connsiteY219" fmla="*/ 229138 h 527938"/>
                      <a:gd name="connsiteX220" fmla="*/ 300367 w 526743"/>
                      <a:gd name="connsiteY220" fmla="*/ 246980 h 527938"/>
                      <a:gd name="connsiteX221" fmla="*/ 300322 w 526743"/>
                      <a:gd name="connsiteY221" fmla="*/ 247246 h 527938"/>
                      <a:gd name="connsiteX222" fmla="*/ 288025 w 526743"/>
                      <a:gd name="connsiteY222" fmla="*/ 257854 h 527938"/>
                      <a:gd name="connsiteX223" fmla="*/ 241276 w 526743"/>
                      <a:gd name="connsiteY223" fmla="*/ 257854 h 527938"/>
                      <a:gd name="connsiteX224" fmla="*/ 228335 w 526743"/>
                      <a:gd name="connsiteY224" fmla="*/ 246980 h 527938"/>
                      <a:gd name="connsiteX225" fmla="*/ 229415 w 526743"/>
                      <a:gd name="connsiteY225" fmla="*/ 229178 h 527938"/>
                      <a:gd name="connsiteX226" fmla="*/ 234771 w 526743"/>
                      <a:gd name="connsiteY226" fmla="*/ 210132 h 527938"/>
                      <a:gd name="connsiteX227" fmla="*/ 247273 w 526743"/>
                      <a:gd name="connsiteY227" fmla="*/ 200999 h 527938"/>
                      <a:gd name="connsiteX228" fmla="*/ 281436 w 526743"/>
                      <a:gd name="connsiteY228" fmla="*/ 200999 h 527938"/>
                      <a:gd name="connsiteX229" fmla="*/ 293896 w 526743"/>
                      <a:gd name="connsiteY229" fmla="*/ 209999 h 527938"/>
                      <a:gd name="connsiteX230" fmla="*/ 307467 w 526743"/>
                      <a:gd name="connsiteY230" fmla="*/ 127470 h 527938"/>
                      <a:gd name="connsiteX231" fmla="*/ 305299 w 526743"/>
                      <a:gd name="connsiteY231" fmla="*/ 143252 h 527938"/>
                      <a:gd name="connsiteX232" fmla="*/ 294509 w 526743"/>
                      <a:gd name="connsiteY232" fmla="*/ 180415 h 527938"/>
                      <a:gd name="connsiteX233" fmla="*/ 294375 w 526743"/>
                      <a:gd name="connsiteY233" fmla="*/ 180989 h 527938"/>
                      <a:gd name="connsiteX234" fmla="*/ 283232 w 526743"/>
                      <a:gd name="connsiteY234" fmla="*/ 188862 h 527938"/>
                      <a:gd name="connsiteX235" fmla="*/ 246072 w 526743"/>
                      <a:gd name="connsiteY235" fmla="*/ 188862 h 527938"/>
                      <a:gd name="connsiteX236" fmla="*/ 233565 w 526743"/>
                      <a:gd name="connsiteY236" fmla="*/ 179708 h 527938"/>
                      <a:gd name="connsiteX237" fmla="*/ 222192 w 526743"/>
                      <a:gd name="connsiteY237" fmla="*/ 143203 h 527938"/>
                      <a:gd name="connsiteX238" fmla="*/ 219439 w 526743"/>
                      <a:gd name="connsiteY238" fmla="*/ 126870 h 527938"/>
                      <a:gd name="connsiteX239" fmla="*/ 219439 w 526743"/>
                      <a:gd name="connsiteY239" fmla="*/ 120876 h 527938"/>
                      <a:gd name="connsiteX240" fmla="*/ 232284 w 526743"/>
                      <a:gd name="connsiteY240" fmla="*/ 108030 h 527938"/>
                      <a:gd name="connsiteX241" fmla="*/ 294621 w 526743"/>
                      <a:gd name="connsiteY241" fmla="*/ 108030 h 527938"/>
                      <a:gd name="connsiteX242" fmla="*/ 307467 w 526743"/>
                      <a:gd name="connsiteY242" fmla="*/ 120876 h 527938"/>
                      <a:gd name="connsiteX243" fmla="*/ 403077 w 526743"/>
                      <a:gd name="connsiteY243" fmla="*/ 178026 h 527938"/>
                      <a:gd name="connsiteX244" fmla="*/ 401298 w 526743"/>
                      <a:gd name="connsiteY244" fmla="*/ 180396 h 527938"/>
                      <a:gd name="connsiteX245" fmla="*/ 400850 w 526743"/>
                      <a:gd name="connsiteY245" fmla="*/ 181087 h 527938"/>
                      <a:gd name="connsiteX246" fmla="*/ 389326 w 526743"/>
                      <a:gd name="connsiteY246" fmla="*/ 185082 h 527938"/>
                      <a:gd name="connsiteX247" fmla="*/ 348149 w 526743"/>
                      <a:gd name="connsiteY247" fmla="*/ 159569 h 527938"/>
                      <a:gd name="connsiteX248" fmla="*/ 323505 w 526743"/>
                      <a:gd name="connsiteY248" fmla="*/ 142568 h 527938"/>
                      <a:gd name="connsiteX249" fmla="*/ 321600 w 526743"/>
                      <a:gd name="connsiteY249" fmla="*/ 125739 h 527938"/>
                      <a:gd name="connsiteX250" fmla="*/ 321969 w 526743"/>
                      <a:gd name="connsiteY250" fmla="*/ 125190 h 527938"/>
                      <a:gd name="connsiteX251" fmla="*/ 338147 w 526743"/>
                      <a:gd name="connsiteY251" fmla="*/ 120498 h 527938"/>
                      <a:gd name="connsiteX252" fmla="*/ 362775 w 526743"/>
                      <a:gd name="connsiteY252" fmla="*/ 136905 h 527938"/>
                      <a:gd name="connsiteX253" fmla="*/ 402076 w 526743"/>
                      <a:gd name="connsiteY253" fmla="*/ 166211 h 527938"/>
                      <a:gd name="connsiteX254" fmla="*/ 403077 w 526743"/>
                      <a:gd name="connsiteY254" fmla="*/ 178026 h 527938"/>
                      <a:gd name="connsiteX255" fmla="*/ 475081 w 526743"/>
                      <a:gd name="connsiteY255" fmla="*/ 128252 h 527938"/>
                      <a:gd name="connsiteX256" fmla="*/ 445473 w 526743"/>
                      <a:gd name="connsiteY256" fmla="*/ 167339 h 527938"/>
                      <a:gd name="connsiteX257" fmla="*/ 441248 w 526743"/>
                      <a:gd name="connsiteY257" fmla="*/ 172670 h 527938"/>
                      <a:gd name="connsiteX258" fmla="*/ 430321 w 526743"/>
                      <a:gd name="connsiteY258" fmla="*/ 183611 h 527938"/>
                      <a:gd name="connsiteX259" fmla="*/ 422321 w 526743"/>
                      <a:gd name="connsiteY259" fmla="*/ 184163 h 527938"/>
                      <a:gd name="connsiteX260" fmla="*/ 418875 w 526743"/>
                      <a:gd name="connsiteY260" fmla="*/ 181295 h 527938"/>
                      <a:gd name="connsiteX261" fmla="*/ 418335 w 526743"/>
                      <a:gd name="connsiteY261" fmla="*/ 173217 h 527938"/>
                      <a:gd name="connsiteX262" fmla="*/ 418579 w 526743"/>
                      <a:gd name="connsiteY262" fmla="*/ 172956 h 527938"/>
                      <a:gd name="connsiteX263" fmla="*/ 427464 w 526743"/>
                      <a:gd name="connsiteY263" fmla="*/ 160518 h 527938"/>
                      <a:gd name="connsiteX264" fmla="*/ 431554 w 526743"/>
                      <a:gd name="connsiteY264" fmla="*/ 155355 h 527938"/>
                      <a:gd name="connsiteX265" fmla="*/ 466888 w 526743"/>
                      <a:gd name="connsiteY265" fmla="*/ 120581 h 527938"/>
                      <a:gd name="connsiteX266" fmla="*/ 470820 w 526743"/>
                      <a:gd name="connsiteY266" fmla="*/ 118867 h 527938"/>
                      <a:gd name="connsiteX267" fmla="*/ 472652 w 526743"/>
                      <a:gd name="connsiteY267" fmla="*/ 119223 h 527938"/>
                      <a:gd name="connsiteX268" fmla="*/ 475240 w 526743"/>
                      <a:gd name="connsiteY268" fmla="*/ 120332 h 527938"/>
                      <a:gd name="connsiteX269" fmla="*/ 476299 w 526743"/>
                      <a:gd name="connsiteY269" fmla="*/ 122444 h 527938"/>
                      <a:gd name="connsiteX270" fmla="*/ 475081 w 526743"/>
                      <a:gd name="connsiteY270" fmla="*/ 128252 h 527938"/>
                      <a:gd name="connsiteX271" fmla="*/ 480630 w 526743"/>
                      <a:gd name="connsiteY271" fmla="*/ 112806 h 527938"/>
                      <a:gd name="connsiteX272" fmla="*/ 480549 w 526743"/>
                      <a:gd name="connsiteY272" fmla="*/ 112803 h 527938"/>
                      <a:gd name="connsiteX273" fmla="*/ 480536 w 526743"/>
                      <a:gd name="connsiteY273" fmla="*/ 112780 h 527938"/>
                      <a:gd name="connsiteX274" fmla="*/ 480159 w 526743"/>
                      <a:gd name="connsiteY274" fmla="*/ 109153 h 527938"/>
                      <a:gd name="connsiteX275" fmla="*/ 488448 w 526743"/>
                      <a:gd name="connsiteY275" fmla="*/ 94313 h 527938"/>
                      <a:gd name="connsiteX276" fmla="*/ 502962 w 526743"/>
                      <a:gd name="connsiteY276" fmla="*/ 86963 h 527938"/>
                      <a:gd name="connsiteX277" fmla="*/ 508905 w 526743"/>
                      <a:gd name="connsiteY277" fmla="*/ 86653 h 527938"/>
                      <a:gd name="connsiteX278" fmla="*/ 508951 w 526743"/>
                      <a:gd name="connsiteY278" fmla="*/ 86719 h 527938"/>
                      <a:gd name="connsiteX279" fmla="*/ 508931 w 526743"/>
                      <a:gd name="connsiteY279" fmla="*/ 86753 h 52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26743" h="527938">
                        <a:moveTo>
                          <a:pt x="526743" y="85951"/>
                        </a:moveTo>
                        <a:lnTo>
                          <a:pt x="523062" y="81741"/>
                        </a:lnTo>
                        <a:cubicBezTo>
                          <a:pt x="519203" y="77493"/>
                          <a:pt x="513726" y="75077"/>
                          <a:pt x="507986" y="75091"/>
                        </a:cubicBezTo>
                        <a:cubicBezTo>
                          <a:pt x="497777" y="75207"/>
                          <a:pt x="487975" y="79114"/>
                          <a:pt x="480484" y="86052"/>
                        </a:cubicBezTo>
                        <a:cubicBezTo>
                          <a:pt x="474111" y="91539"/>
                          <a:pt x="469955" y="99160"/>
                          <a:pt x="468792" y="107490"/>
                        </a:cubicBezTo>
                        <a:cubicBezTo>
                          <a:pt x="464793" y="107879"/>
                          <a:pt x="461095" y="109785"/>
                          <a:pt x="458456" y="112815"/>
                        </a:cubicBezTo>
                        <a:lnTo>
                          <a:pt x="423475" y="147202"/>
                        </a:lnTo>
                        <a:cubicBezTo>
                          <a:pt x="421412" y="149363"/>
                          <a:pt x="419541" y="151700"/>
                          <a:pt x="417885" y="154187"/>
                        </a:cubicBezTo>
                        <a:lnTo>
                          <a:pt x="412768" y="161380"/>
                        </a:lnTo>
                        <a:cubicBezTo>
                          <a:pt x="411797" y="159886"/>
                          <a:pt x="410638" y="158523"/>
                          <a:pt x="409319" y="157324"/>
                        </a:cubicBezTo>
                        <a:lnTo>
                          <a:pt x="369391" y="127534"/>
                        </a:lnTo>
                        <a:lnTo>
                          <a:pt x="344181" y="110743"/>
                        </a:lnTo>
                        <a:cubicBezTo>
                          <a:pt x="335690" y="105861"/>
                          <a:pt x="325054" y="106801"/>
                          <a:pt x="317550" y="113096"/>
                        </a:cubicBezTo>
                        <a:cubicBezTo>
                          <a:pt x="314239" y="103240"/>
                          <a:pt x="305019" y="96588"/>
                          <a:pt x="294622" y="96553"/>
                        </a:cubicBezTo>
                        <a:lnTo>
                          <a:pt x="283734" y="96553"/>
                        </a:lnTo>
                        <a:cubicBezTo>
                          <a:pt x="283589" y="96553"/>
                          <a:pt x="283579" y="96506"/>
                          <a:pt x="283711" y="96447"/>
                        </a:cubicBezTo>
                        <a:cubicBezTo>
                          <a:pt x="290710" y="93269"/>
                          <a:pt x="295757" y="86923"/>
                          <a:pt x="297278" y="79388"/>
                        </a:cubicBezTo>
                        <a:lnTo>
                          <a:pt x="303872" y="41026"/>
                        </a:lnTo>
                        <a:lnTo>
                          <a:pt x="303956" y="40054"/>
                        </a:lnTo>
                        <a:cubicBezTo>
                          <a:pt x="304040" y="18017"/>
                          <a:pt x="286242" y="84"/>
                          <a:pt x="264205" y="0"/>
                        </a:cubicBezTo>
                        <a:cubicBezTo>
                          <a:pt x="242167" y="-83"/>
                          <a:pt x="224235" y="17714"/>
                          <a:pt x="224151" y="39752"/>
                        </a:cubicBezTo>
                        <a:cubicBezTo>
                          <a:pt x="224150" y="39852"/>
                          <a:pt x="224150" y="39953"/>
                          <a:pt x="224151" y="40054"/>
                        </a:cubicBezTo>
                        <a:lnTo>
                          <a:pt x="230800" y="79228"/>
                        </a:lnTo>
                        <a:cubicBezTo>
                          <a:pt x="231930" y="86897"/>
                          <a:pt x="236975" y="93422"/>
                          <a:pt x="244113" y="96447"/>
                        </a:cubicBezTo>
                        <a:cubicBezTo>
                          <a:pt x="244247" y="96505"/>
                          <a:pt x="244238" y="96553"/>
                          <a:pt x="244091" y="96553"/>
                        </a:cubicBezTo>
                        <a:lnTo>
                          <a:pt x="232285" y="96553"/>
                        </a:lnTo>
                        <a:cubicBezTo>
                          <a:pt x="221886" y="96588"/>
                          <a:pt x="212665" y="103243"/>
                          <a:pt x="209355" y="113102"/>
                        </a:cubicBezTo>
                        <a:cubicBezTo>
                          <a:pt x="201716" y="106782"/>
                          <a:pt x="190937" y="105921"/>
                          <a:pt x="182392" y="110949"/>
                        </a:cubicBezTo>
                        <a:lnTo>
                          <a:pt x="157271" y="127708"/>
                        </a:lnTo>
                        <a:lnTo>
                          <a:pt x="117209" y="157630"/>
                        </a:lnTo>
                        <a:cubicBezTo>
                          <a:pt x="116110" y="158624"/>
                          <a:pt x="115128" y="159740"/>
                          <a:pt x="114283" y="160958"/>
                        </a:cubicBezTo>
                        <a:lnTo>
                          <a:pt x="108781" y="153253"/>
                        </a:lnTo>
                        <a:cubicBezTo>
                          <a:pt x="108781" y="153253"/>
                          <a:pt x="104651" y="147830"/>
                          <a:pt x="103397" y="146572"/>
                        </a:cubicBezTo>
                        <a:lnTo>
                          <a:pt x="68489" y="112257"/>
                        </a:lnTo>
                        <a:cubicBezTo>
                          <a:pt x="65709" y="109395"/>
                          <a:pt x="62065" y="107526"/>
                          <a:pt x="58119" y="106938"/>
                        </a:cubicBezTo>
                        <a:cubicBezTo>
                          <a:pt x="56926" y="98524"/>
                          <a:pt x="52704" y="90834"/>
                          <a:pt x="46247" y="85310"/>
                        </a:cubicBezTo>
                        <a:cubicBezTo>
                          <a:pt x="35462" y="76069"/>
                          <a:pt x="14773" y="69430"/>
                          <a:pt x="3972" y="81013"/>
                        </a:cubicBezTo>
                        <a:lnTo>
                          <a:pt x="0" y="85267"/>
                        </a:lnTo>
                        <a:lnTo>
                          <a:pt x="39575" y="121134"/>
                        </a:lnTo>
                        <a:cubicBezTo>
                          <a:pt x="38741" y="125947"/>
                          <a:pt x="40099" y="130880"/>
                          <a:pt x="43278" y="134588"/>
                        </a:cubicBezTo>
                        <a:lnTo>
                          <a:pt x="72887" y="173678"/>
                        </a:lnTo>
                        <a:cubicBezTo>
                          <a:pt x="72887" y="173678"/>
                          <a:pt x="76920" y="178969"/>
                          <a:pt x="78141" y="180191"/>
                        </a:cubicBezTo>
                        <a:lnTo>
                          <a:pt x="88539" y="190574"/>
                        </a:lnTo>
                        <a:cubicBezTo>
                          <a:pt x="91759" y="194205"/>
                          <a:pt x="96394" y="196261"/>
                          <a:pt x="101245" y="196213"/>
                        </a:cubicBezTo>
                        <a:cubicBezTo>
                          <a:pt x="105318" y="196194"/>
                          <a:pt x="109274" y="194852"/>
                          <a:pt x="112517" y="192389"/>
                        </a:cubicBezTo>
                        <a:lnTo>
                          <a:pt x="116461" y="189073"/>
                        </a:lnTo>
                        <a:cubicBezTo>
                          <a:pt x="116806" y="188729"/>
                          <a:pt x="117072" y="188320"/>
                          <a:pt x="117379" y="187947"/>
                        </a:cubicBezTo>
                        <a:cubicBezTo>
                          <a:pt x="121610" y="193261"/>
                          <a:pt x="128026" y="196366"/>
                          <a:pt x="134819" y="196384"/>
                        </a:cubicBezTo>
                        <a:cubicBezTo>
                          <a:pt x="137243" y="196389"/>
                          <a:pt x="139648" y="195971"/>
                          <a:pt x="141928" y="195148"/>
                        </a:cubicBezTo>
                        <a:lnTo>
                          <a:pt x="185201" y="168472"/>
                        </a:lnTo>
                        <a:lnTo>
                          <a:pt x="210389" y="151663"/>
                        </a:lnTo>
                        <a:cubicBezTo>
                          <a:pt x="211045" y="151112"/>
                          <a:pt x="211669" y="150522"/>
                          <a:pt x="212259" y="149900"/>
                        </a:cubicBezTo>
                        <a:lnTo>
                          <a:pt x="222605" y="183100"/>
                        </a:lnTo>
                        <a:cubicBezTo>
                          <a:pt x="224118" y="188040"/>
                          <a:pt x="227167" y="192369"/>
                          <a:pt x="231308" y="195458"/>
                        </a:cubicBezTo>
                        <a:cubicBezTo>
                          <a:pt x="227758" y="198476"/>
                          <a:pt x="225142" y="202443"/>
                          <a:pt x="223765" y="206894"/>
                        </a:cubicBezTo>
                        <a:lnTo>
                          <a:pt x="218360" y="226119"/>
                        </a:lnTo>
                        <a:cubicBezTo>
                          <a:pt x="216249" y="233477"/>
                          <a:pt x="215788" y="241210"/>
                          <a:pt x="217009" y="248766"/>
                        </a:cubicBezTo>
                        <a:cubicBezTo>
                          <a:pt x="217466" y="252062"/>
                          <a:pt x="218627" y="255221"/>
                          <a:pt x="220413" y="258028"/>
                        </a:cubicBezTo>
                        <a:cubicBezTo>
                          <a:pt x="213504" y="260438"/>
                          <a:pt x="208513" y="266494"/>
                          <a:pt x="207469" y="273736"/>
                        </a:cubicBezTo>
                        <a:cubicBezTo>
                          <a:pt x="206596" y="278548"/>
                          <a:pt x="205966" y="283401"/>
                          <a:pt x="205581" y="288276"/>
                        </a:cubicBezTo>
                        <a:lnTo>
                          <a:pt x="201373" y="365908"/>
                        </a:lnTo>
                        <a:cubicBezTo>
                          <a:pt x="201364" y="370071"/>
                          <a:pt x="202589" y="374142"/>
                          <a:pt x="204894" y="377608"/>
                        </a:cubicBezTo>
                        <a:cubicBezTo>
                          <a:pt x="200131" y="380499"/>
                          <a:pt x="196908" y="385367"/>
                          <a:pt x="196107" y="390881"/>
                        </a:cubicBezTo>
                        <a:cubicBezTo>
                          <a:pt x="196012" y="391320"/>
                          <a:pt x="193838" y="401752"/>
                          <a:pt x="192415" y="413096"/>
                        </a:cubicBezTo>
                        <a:lnTo>
                          <a:pt x="185818" y="482647"/>
                        </a:lnTo>
                        <a:cubicBezTo>
                          <a:pt x="185484" y="486590"/>
                          <a:pt x="186414" y="490537"/>
                          <a:pt x="188471" y="493917"/>
                        </a:cubicBezTo>
                        <a:cubicBezTo>
                          <a:pt x="176671" y="498303"/>
                          <a:pt x="168888" y="509615"/>
                          <a:pt x="169006" y="522202"/>
                        </a:cubicBezTo>
                        <a:lnTo>
                          <a:pt x="169006" y="527939"/>
                        </a:lnTo>
                        <a:lnTo>
                          <a:pt x="229628" y="527939"/>
                        </a:lnTo>
                        <a:lnTo>
                          <a:pt x="229628" y="522202"/>
                        </a:lnTo>
                        <a:cubicBezTo>
                          <a:pt x="229679" y="512883"/>
                          <a:pt x="225393" y="504072"/>
                          <a:pt x="218032" y="498357"/>
                        </a:cubicBezTo>
                        <a:cubicBezTo>
                          <a:pt x="220940" y="495790"/>
                          <a:pt x="223041" y="492433"/>
                          <a:pt x="224077" y="488695"/>
                        </a:cubicBezTo>
                        <a:lnTo>
                          <a:pt x="240295" y="420808"/>
                        </a:lnTo>
                        <a:cubicBezTo>
                          <a:pt x="242514" y="410237"/>
                          <a:pt x="243915" y="399231"/>
                          <a:pt x="243948" y="398923"/>
                        </a:cubicBezTo>
                        <a:cubicBezTo>
                          <a:pt x="244721" y="394179"/>
                          <a:pt x="243712" y="389316"/>
                          <a:pt x="241113" y="385272"/>
                        </a:cubicBezTo>
                        <a:cubicBezTo>
                          <a:pt x="241538" y="385014"/>
                          <a:pt x="241978" y="384791"/>
                          <a:pt x="242385" y="384497"/>
                        </a:cubicBezTo>
                        <a:cubicBezTo>
                          <a:pt x="246366" y="381638"/>
                          <a:pt x="249061" y="377328"/>
                          <a:pt x="249887" y="372497"/>
                        </a:cubicBezTo>
                        <a:lnTo>
                          <a:pt x="264296" y="304703"/>
                        </a:lnTo>
                        <a:cubicBezTo>
                          <a:pt x="264327" y="304558"/>
                          <a:pt x="264378" y="304558"/>
                          <a:pt x="264411" y="304703"/>
                        </a:cubicBezTo>
                        <a:lnTo>
                          <a:pt x="278774" y="372247"/>
                        </a:lnTo>
                        <a:cubicBezTo>
                          <a:pt x="279567" y="377169"/>
                          <a:pt x="282281" y="381575"/>
                          <a:pt x="286321" y="384497"/>
                        </a:cubicBezTo>
                        <a:cubicBezTo>
                          <a:pt x="286723" y="384788"/>
                          <a:pt x="287159" y="385008"/>
                          <a:pt x="287579" y="385264"/>
                        </a:cubicBezTo>
                        <a:cubicBezTo>
                          <a:pt x="284996" y="389195"/>
                          <a:pt x="283976" y="393948"/>
                          <a:pt x="284719" y="398592"/>
                        </a:cubicBezTo>
                        <a:cubicBezTo>
                          <a:pt x="285530" y="406114"/>
                          <a:pt x="286774" y="413583"/>
                          <a:pt x="288444" y="420962"/>
                        </a:cubicBezTo>
                        <a:lnTo>
                          <a:pt x="304672" y="488871"/>
                        </a:lnTo>
                        <a:cubicBezTo>
                          <a:pt x="305679" y="492474"/>
                          <a:pt x="307692" y="495714"/>
                          <a:pt x="310475" y="498212"/>
                        </a:cubicBezTo>
                        <a:cubicBezTo>
                          <a:pt x="302944" y="503893"/>
                          <a:pt x="298505" y="512769"/>
                          <a:pt x="298476" y="522202"/>
                        </a:cubicBezTo>
                        <a:lnTo>
                          <a:pt x="298476" y="527939"/>
                        </a:lnTo>
                        <a:lnTo>
                          <a:pt x="359098" y="527939"/>
                        </a:lnTo>
                        <a:lnTo>
                          <a:pt x="359098" y="522202"/>
                        </a:lnTo>
                        <a:cubicBezTo>
                          <a:pt x="359077" y="509847"/>
                          <a:pt x="351560" y="498740"/>
                          <a:pt x="340098" y="494128"/>
                        </a:cubicBezTo>
                        <a:cubicBezTo>
                          <a:pt x="342248" y="490696"/>
                          <a:pt x="343227" y="486660"/>
                          <a:pt x="342885" y="482625"/>
                        </a:cubicBezTo>
                        <a:lnTo>
                          <a:pt x="336297" y="413069"/>
                        </a:lnTo>
                        <a:cubicBezTo>
                          <a:pt x="335583" y="405699"/>
                          <a:pt x="334368" y="398387"/>
                          <a:pt x="332661" y="391183"/>
                        </a:cubicBezTo>
                        <a:cubicBezTo>
                          <a:pt x="331871" y="385558"/>
                          <a:pt x="328605" y="380582"/>
                          <a:pt x="323757" y="377621"/>
                        </a:cubicBezTo>
                        <a:cubicBezTo>
                          <a:pt x="326109" y="374054"/>
                          <a:pt x="327349" y="369870"/>
                          <a:pt x="327322" y="365598"/>
                        </a:cubicBezTo>
                        <a:lnTo>
                          <a:pt x="323120" y="288117"/>
                        </a:lnTo>
                        <a:cubicBezTo>
                          <a:pt x="322504" y="280649"/>
                          <a:pt x="321294" y="274041"/>
                          <a:pt x="321272" y="273929"/>
                        </a:cubicBezTo>
                        <a:cubicBezTo>
                          <a:pt x="320258" y="266616"/>
                          <a:pt x="315247" y="260479"/>
                          <a:pt x="308284" y="258023"/>
                        </a:cubicBezTo>
                        <a:cubicBezTo>
                          <a:pt x="310047" y="255256"/>
                          <a:pt x="311205" y="252148"/>
                          <a:pt x="311680" y="248901"/>
                        </a:cubicBezTo>
                        <a:cubicBezTo>
                          <a:pt x="312913" y="241286"/>
                          <a:pt x="312454" y="233492"/>
                          <a:pt x="310336" y="226074"/>
                        </a:cubicBezTo>
                        <a:lnTo>
                          <a:pt x="304901" y="206758"/>
                        </a:lnTo>
                        <a:cubicBezTo>
                          <a:pt x="303529" y="202345"/>
                          <a:pt x="300923" y="198417"/>
                          <a:pt x="297393" y="195435"/>
                        </a:cubicBezTo>
                        <a:cubicBezTo>
                          <a:pt x="301503" y="192539"/>
                          <a:pt x="304419" y="188247"/>
                          <a:pt x="305597" y="183360"/>
                        </a:cubicBezTo>
                        <a:lnTo>
                          <a:pt x="315177" y="150363"/>
                        </a:lnTo>
                        <a:cubicBezTo>
                          <a:pt x="315707" y="150850"/>
                          <a:pt x="316166" y="151386"/>
                          <a:pt x="316749" y="151833"/>
                        </a:cubicBezTo>
                        <a:lnTo>
                          <a:pt x="341870" y="169163"/>
                        </a:lnTo>
                        <a:lnTo>
                          <a:pt x="383915" y="195223"/>
                        </a:lnTo>
                        <a:lnTo>
                          <a:pt x="385120" y="195789"/>
                        </a:lnTo>
                        <a:cubicBezTo>
                          <a:pt x="387526" y="196594"/>
                          <a:pt x="390046" y="197006"/>
                          <a:pt x="392582" y="197010"/>
                        </a:cubicBezTo>
                        <a:cubicBezTo>
                          <a:pt x="399407" y="197112"/>
                          <a:pt x="405846" y="193856"/>
                          <a:pt x="409809" y="188299"/>
                        </a:cubicBezTo>
                        <a:cubicBezTo>
                          <a:pt x="410308" y="188908"/>
                          <a:pt x="410847" y="189483"/>
                          <a:pt x="411423" y="190020"/>
                        </a:cubicBezTo>
                        <a:lnTo>
                          <a:pt x="415205" y="193160"/>
                        </a:lnTo>
                        <a:cubicBezTo>
                          <a:pt x="418396" y="195558"/>
                          <a:pt x="422278" y="196858"/>
                          <a:pt x="426269" y="196863"/>
                        </a:cubicBezTo>
                        <a:cubicBezTo>
                          <a:pt x="431000" y="196935"/>
                          <a:pt x="435530" y="194959"/>
                          <a:pt x="438695" y="191442"/>
                        </a:cubicBezTo>
                        <a:lnTo>
                          <a:pt x="449357" y="180781"/>
                        </a:lnTo>
                        <a:cubicBezTo>
                          <a:pt x="451352" y="178603"/>
                          <a:pt x="453204" y="176298"/>
                          <a:pt x="454903" y="173882"/>
                        </a:cubicBezTo>
                        <a:lnTo>
                          <a:pt x="484057" y="135388"/>
                        </a:lnTo>
                        <a:cubicBezTo>
                          <a:pt x="487293" y="131592"/>
                          <a:pt x="488721" y="126577"/>
                          <a:pt x="487968" y="121646"/>
                        </a:cubicBezTo>
                        <a:close/>
                        <a:moveTo>
                          <a:pt x="235627" y="39589"/>
                        </a:moveTo>
                        <a:cubicBezTo>
                          <a:pt x="235891" y="23891"/>
                          <a:pt x="248830" y="11379"/>
                          <a:pt x="264529" y="11643"/>
                        </a:cubicBezTo>
                        <a:cubicBezTo>
                          <a:pt x="279854" y="11901"/>
                          <a:pt x="292217" y="24263"/>
                          <a:pt x="292474" y="39589"/>
                        </a:cubicBezTo>
                        <a:lnTo>
                          <a:pt x="286015" y="77217"/>
                        </a:lnTo>
                        <a:cubicBezTo>
                          <a:pt x="284932" y="82883"/>
                          <a:pt x="280008" y="87002"/>
                          <a:pt x="274240" y="87067"/>
                        </a:cubicBezTo>
                        <a:lnTo>
                          <a:pt x="253865" y="87067"/>
                        </a:lnTo>
                        <a:cubicBezTo>
                          <a:pt x="248067" y="87340"/>
                          <a:pt x="243000" y="83186"/>
                          <a:pt x="242133" y="77447"/>
                        </a:cubicBezTo>
                        <a:close/>
                        <a:moveTo>
                          <a:pt x="46374" y="111815"/>
                        </a:moveTo>
                        <a:lnTo>
                          <a:pt x="18410" y="86469"/>
                        </a:lnTo>
                        <a:cubicBezTo>
                          <a:pt x="18385" y="86449"/>
                          <a:pt x="18381" y="86413"/>
                          <a:pt x="18401" y="86388"/>
                        </a:cubicBezTo>
                        <a:cubicBezTo>
                          <a:pt x="18411" y="86375"/>
                          <a:pt x="18427" y="86367"/>
                          <a:pt x="18444" y="86367"/>
                        </a:cubicBezTo>
                        <a:cubicBezTo>
                          <a:pt x="25829" y="86477"/>
                          <a:pt x="32950" y="89127"/>
                          <a:pt x="38611" y="93870"/>
                        </a:cubicBezTo>
                        <a:cubicBezTo>
                          <a:pt x="44178" y="98061"/>
                          <a:pt x="47157" y="104851"/>
                          <a:pt x="46471" y="111785"/>
                        </a:cubicBezTo>
                        <a:cubicBezTo>
                          <a:pt x="46465" y="111816"/>
                          <a:pt x="46434" y="111836"/>
                          <a:pt x="46403" y="111829"/>
                        </a:cubicBezTo>
                        <a:cubicBezTo>
                          <a:pt x="46392" y="111827"/>
                          <a:pt x="46383" y="111822"/>
                          <a:pt x="46375" y="111814"/>
                        </a:cubicBezTo>
                        <a:close/>
                        <a:moveTo>
                          <a:pt x="108733" y="180609"/>
                        </a:moveTo>
                        <a:lnTo>
                          <a:pt x="105399" y="183393"/>
                        </a:lnTo>
                        <a:cubicBezTo>
                          <a:pt x="102830" y="185413"/>
                          <a:pt x="99142" y="185129"/>
                          <a:pt x="96912" y="182740"/>
                        </a:cubicBezTo>
                        <a:lnTo>
                          <a:pt x="86251" y="172080"/>
                        </a:lnTo>
                        <a:cubicBezTo>
                          <a:pt x="85589" y="171415"/>
                          <a:pt x="82895" y="167600"/>
                          <a:pt x="81814" y="166463"/>
                        </a:cubicBezTo>
                        <a:lnTo>
                          <a:pt x="52253" y="127448"/>
                        </a:lnTo>
                        <a:cubicBezTo>
                          <a:pt x="50728" y="125870"/>
                          <a:pt x="50362" y="123503"/>
                          <a:pt x="51340" y="121539"/>
                        </a:cubicBezTo>
                        <a:lnTo>
                          <a:pt x="52214" y="119505"/>
                        </a:lnTo>
                        <a:lnTo>
                          <a:pt x="54253" y="118632"/>
                        </a:lnTo>
                        <a:cubicBezTo>
                          <a:pt x="56475" y="117877"/>
                          <a:pt x="58932" y="118585"/>
                          <a:pt x="60410" y="120407"/>
                        </a:cubicBezTo>
                        <a:lnTo>
                          <a:pt x="95313" y="154722"/>
                        </a:lnTo>
                        <a:cubicBezTo>
                          <a:pt x="95979" y="155388"/>
                          <a:pt x="98640" y="159159"/>
                          <a:pt x="99693" y="160276"/>
                        </a:cubicBezTo>
                        <a:lnTo>
                          <a:pt x="108405" y="172475"/>
                        </a:lnTo>
                        <a:cubicBezTo>
                          <a:pt x="110278" y="174824"/>
                          <a:pt x="110412" y="178116"/>
                          <a:pt x="108736" y="180608"/>
                        </a:cubicBezTo>
                        <a:close/>
                        <a:moveTo>
                          <a:pt x="207776" y="134692"/>
                        </a:moveTo>
                        <a:cubicBezTo>
                          <a:pt x="207484" y="137679"/>
                          <a:pt x="206022" y="140430"/>
                          <a:pt x="203709" y="142342"/>
                        </a:cubicBezTo>
                        <a:lnTo>
                          <a:pt x="178997" y="158821"/>
                        </a:lnTo>
                        <a:lnTo>
                          <a:pt x="137520" y="184528"/>
                        </a:lnTo>
                        <a:cubicBezTo>
                          <a:pt x="133098" y="185732"/>
                          <a:pt x="128401" y="183975"/>
                          <a:pt x="125856" y="180163"/>
                        </a:cubicBezTo>
                        <a:lnTo>
                          <a:pt x="123553" y="177665"/>
                        </a:lnTo>
                        <a:cubicBezTo>
                          <a:pt x="121164" y="174211"/>
                          <a:pt x="121536" y="169551"/>
                          <a:pt x="124445" y="166521"/>
                        </a:cubicBezTo>
                        <a:lnTo>
                          <a:pt x="163879" y="137084"/>
                        </a:lnTo>
                        <a:lnTo>
                          <a:pt x="188417" y="120708"/>
                        </a:lnTo>
                        <a:cubicBezTo>
                          <a:pt x="194154" y="117369"/>
                          <a:pt x="201512" y="119312"/>
                          <a:pt x="204852" y="125049"/>
                        </a:cubicBezTo>
                        <a:cubicBezTo>
                          <a:pt x="204879" y="125097"/>
                          <a:pt x="204907" y="125145"/>
                          <a:pt x="204934" y="125193"/>
                        </a:cubicBezTo>
                        <a:lnTo>
                          <a:pt x="205303" y="125742"/>
                        </a:lnTo>
                        <a:cubicBezTo>
                          <a:pt x="207267" y="128287"/>
                          <a:pt x="208155" y="131499"/>
                          <a:pt x="207779" y="134692"/>
                        </a:cubicBezTo>
                        <a:close/>
                        <a:moveTo>
                          <a:pt x="181337" y="516465"/>
                        </a:moveTo>
                        <a:cubicBezTo>
                          <a:pt x="184533" y="506535"/>
                          <a:pt x="195174" y="501076"/>
                          <a:pt x="205105" y="504272"/>
                        </a:cubicBezTo>
                        <a:cubicBezTo>
                          <a:pt x="210895" y="506136"/>
                          <a:pt x="215434" y="510675"/>
                          <a:pt x="217298" y="516465"/>
                        </a:cubicBezTo>
                        <a:close/>
                        <a:moveTo>
                          <a:pt x="229102" y="418296"/>
                        </a:moveTo>
                        <a:lnTo>
                          <a:pt x="212962" y="485852"/>
                        </a:lnTo>
                        <a:cubicBezTo>
                          <a:pt x="211893" y="489879"/>
                          <a:pt x="207984" y="492473"/>
                          <a:pt x="203858" y="491894"/>
                        </a:cubicBezTo>
                        <a:cubicBezTo>
                          <a:pt x="199885" y="491255"/>
                          <a:pt x="197031" y="487727"/>
                          <a:pt x="197236" y="483708"/>
                        </a:cubicBezTo>
                        <a:lnTo>
                          <a:pt x="203813" y="414357"/>
                        </a:lnTo>
                        <a:cubicBezTo>
                          <a:pt x="205163" y="403667"/>
                          <a:pt x="207309" y="393337"/>
                          <a:pt x="207387" y="392933"/>
                        </a:cubicBezTo>
                        <a:cubicBezTo>
                          <a:pt x="207736" y="389087"/>
                          <a:pt x="210984" y="386156"/>
                          <a:pt x="214845" y="386202"/>
                        </a:cubicBezTo>
                        <a:cubicBezTo>
                          <a:pt x="215312" y="386204"/>
                          <a:pt x="215779" y="386240"/>
                          <a:pt x="216240" y="386311"/>
                        </a:cubicBezTo>
                        <a:lnTo>
                          <a:pt x="226016" y="388141"/>
                        </a:lnTo>
                        <a:cubicBezTo>
                          <a:pt x="230155" y="388565"/>
                          <a:pt x="233167" y="392264"/>
                          <a:pt x="232743" y="396404"/>
                        </a:cubicBezTo>
                        <a:cubicBezTo>
                          <a:pt x="232711" y="396718"/>
                          <a:pt x="232659" y="397029"/>
                          <a:pt x="232588" y="397337"/>
                        </a:cubicBezTo>
                        <a:cubicBezTo>
                          <a:pt x="232575" y="397444"/>
                          <a:pt x="231192" y="408335"/>
                          <a:pt x="229102" y="418296"/>
                        </a:cubicBezTo>
                        <a:close/>
                        <a:moveTo>
                          <a:pt x="256524" y="281089"/>
                        </a:moveTo>
                        <a:cubicBezTo>
                          <a:pt x="256258" y="285422"/>
                          <a:pt x="255696" y="289731"/>
                          <a:pt x="254843" y="293988"/>
                        </a:cubicBezTo>
                        <a:lnTo>
                          <a:pt x="238614" y="370359"/>
                        </a:lnTo>
                        <a:cubicBezTo>
                          <a:pt x="238005" y="374336"/>
                          <a:pt x="234285" y="377066"/>
                          <a:pt x="230308" y="376456"/>
                        </a:cubicBezTo>
                        <a:cubicBezTo>
                          <a:pt x="230205" y="376440"/>
                          <a:pt x="230101" y="376422"/>
                          <a:pt x="229998" y="376402"/>
                        </a:cubicBezTo>
                        <a:lnTo>
                          <a:pt x="220536" y="375219"/>
                        </a:lnTo>
                        <a:cubicBezTo>
                          <a:pt x="216096" y="374537"/>
                          <a:pt x="212821" y="370711"/>
                          <a:pt x="212833" y="366219"/>
                        </a:cubicBezTo>
                        <a:lnTo>
                          <a:pt x="217021" y="289015"/>
                        </a:lnTo>
                        <a:cubicBezTo>
                          <a:pt x="217513" y="282393"/>
                          <a:pt x="218724" y="275926"/>
                          <a:pt x="218769" y="275671"/>
                        </a:cubicBezTo>
                        <a:cubicBezTo>
                          <a:pt x="219112" y="271324"/>
                          <a:pt x="222913" y="268078"/>
                          <a:pt x="227260" y="268421"/>
                        </a:cubicBezTo>
                        <a:cubicBezTo>
                          <a:pt x="227472" y="268438"/>
                          <a:pt x="227684" y="268463"/>
                          <a:pt x="227895" y="268497"/>
                        </a:cubicBezTo>
                        <a:lnTo>
                          <a:pt x="249391" y="271480"/>
                        </a:lnTo>
                        <a:cubicBezTo>
                          <a:pt x="253830" y="271915"/>
                          <a:pt x="257076" y="275867"/>
                          <a:pt x="256641" y="280306"/>
                        </a:cubicBezTo>
                        <a:cubicBezTo>
                          <a:pt x="256615" y="280569"/>
                          <a:pt x="256577" y="280830"/>
                          <a:pt x="256525" y="281089"/>
                        </a:cubicBezTo>
                        <a:close/>
                        <a:moveTo>
                          <a:pt x="346734" y="516465"/>
                        </a:moveTo>
                        <a:lnTo>
                          <a:pt x="310840" y="516465"/>
                        </a:lnTo>
                        <a:cubicBezTo>
                          <a:pt x="314011" y="506553"/>
                          <a:pt x="324617" y="501089"/>
                          <a:pt x="334529" y="504260"/>
                        </a:cubicBezTo>
                        <a:cubicBezTo>
                          <a:pt x="340331" y="506116"/>
                          <a:pt x="344878" y="510663"/>
                          <a:pt x="346734" y="516465"/>
                        </a:cubicBezTo>
                        <a:close/>
                        <a:moveTo>
                          <a:pt x="331462" y="483683"/>
                        </a:moveTo>
                        <a:cubicBezTo>
                          <a:pt x="331682" y="487707"/>
                          <a:pt x="328831" y="491250"/>
                          <a:pt x="324852" y="491894"/>
                        </a:cubicBezTo>
                        <a:cubicBezTo>
                          <a:pt x="320785" y="492495"/>
                          <a:pt x="316904" y="489984"/>
                          <a:pt x="315787" y="486028"/>
                        </a:cubicBezTo>
                        <a:lnTo>
                          <a:pt x="299618" y="418377"/>
                        </a:lnTo>
                        <a:cubicBezTo>
                          <a:pt x="298055" y="411382"/>
                          <a:pt x="296878" y="404305"/>
                          <a:pt x="296093" y="397180"/>
                        </a:cubicBezTo>
                        <a:cubicBezTo>
                          <a:pt x="295235" y="393104"/>
                          <a:pt x="297843" y="389103"/>
                          <a:pt x="301920" y="388245"/>
                        </a:cubicBezTo>
                        <a:cubicBezTo>
                          <a:pt x="302234" y="388179"/>
                          <a:pt x="302552" y="388133"/>
                          <a:pt x="302872" y="388108"/>
                        </a:cubicBezTo>
                        <a:lnTo>
                          <a:pt x="312280" y="386340"/>
                        </a:lnTo>
                        <a:cubicBezTo>
                          <a:pt x="312771" y="386263"/>
                          <a:pt x="313267" y="386224"/>
                          <a:pt x="313765" y="386222"/>
                        </a:cubicBezTo>
                        <a:cubicBezTo>
                          <a:pt x="317835" y="386217"/>
                          <a:pt x="321200" y="389394"/>
                          <a:pt x="321428" y="393458"/>
                        </a:cubicBezTo>
                        <a:cubicBezTo>
                          <a:pt x="323028" y="400282"/>
                          <a:pt x="324182" y="407204"/>
                          <a:pt x="324880" y="414178"/>
                        </a:cubicBezTo>
                        <a:close/>
                        <a:moveTo>
                          <a:pt x="311675" y="288898"/>
                        </a:moveTo>
                        <a:lnTo>
                          <a:pt x="315863" y="365908"/>
                        </a:lnTo>
                        <a:cubicBezTo>
                          <a:pt x="316001" y="370504"/>
                          <a:pt x="312710" y="374488"/>
                          <a:pt x="308171" y="375219"/>
                        </a:cubicBezTo>
                        <a:lnTo>
                          <a:pt x="298478" y="376435"/>
                        </a:lnTo>
                        <a:cubicBezTo>
                          <a:pt x="296572" y="376770"/>
                          <a:pt x="294611" y="376322"/>
                          <a:pt x="293039" y="375194"/>
                        </a:cubicBezTo>
                        <a:cubicBezTo>
                          <a:pt x="291396" y="373972"/>
                          <a:pt x="290318" y="372139"/>
                          <a:pt x="290047" y="370110"/>
                        </a:cubicBezTo>
                        <a:lnTo>
                          <a:pt x="273890" y="294103"/>
                        </a:lnTo>
                        <a:cubicBezTo>
                          <a:pt x="273066" y="289610"/>
                          <a:pt x="272477" y="285078"/>
                          <a:pt x="272125" y="280523"/>
                        </a:cubicBezTo>
                        <a:cubicBezTo>
                          <a:pt x="271477" y="276215"/>
                          <a:pt x="274443" y="272198"/>
                          <a:pt x="278751" y="271549"/>
                        </a:cubicBezTo>
                        <a:cubicBezTo>
                          <a:pt x="278909" y="271526"/>
                          <a:pt x="279067" y="271507"/>
                          <a:pt x="279227" y="271492"/>
                        </a:cubicBezTo>
                        <a:lnTo>
                          <a:pt x="300891" y="268483"/>
                        </a:lnTo>
                        <a:cubicBezTo>
                          <a:pt x="301308" y="268419"/>
                          <a:pt x="301730" y="268386"/>
                          <a:pt x="302153" y="268385"/>
                        </a:cubicBezTo>
                        <a:cubicBezTo>
                          <a:pt x="306280" y="268502"/>
                          <a:pt x="309653" y="271719"/>
                          <a:pt x="309963" y="275837"/>
                        </a:cubicBezTo>
                        <a:cubicBezTo>
                          <a:pt x="309971" y="275898"/>
                          <a:pt x="311114" y="282181"/>
                          <a:pt x="311675" y="288898"/>
                        </a:cubicBezTo>
                        <a:close/>
                        <a:moveTo>
                          <a:pt x="299277" y="229138"/>
                        </a:moveTo>
                        <a:cubicBezTo>
                          <a:pt x="300931" y="234936"/>
                          <a:pt x="301303" y="241024"/>
                          <a:pt x="300367" y="246980"/>
                        </a:cubicBezTo>
                        <a:lnTo>
                          <a:pt x="300322" y="247246"/>
                        </a:lnTo>
                        <a:cubicBezTo>
                          <a:pt x="299444" y="253354"/>
                          <a:pt x="294196" y="257881"/>
                          <a:pt x="288025" y="257854"/>
                        </a:cubicBezTo>
                        <a:lnTo>
                          <a:pt x="241276" y="257854"/>
                        </a:lnTo>
                        <a:cubicBezTo>
                          <a:pt x="234817" y="258068"/>
                          <a:pt x="229236" y="253378"/>
                          <a:pt x="228335" y="246980"/>
                        </a:cubicBezTo>
                        <a:cubicBezTo>
                          <a:pt x="227400" y="241037"/>
                          <a:pt x="227768" y="234963"/>
                          <a:pt x="229415" y="229178"/>
                        </a:cubicBezTo>
                        <a:lnTo>
                          <a:pt x="234771" y="210132"/>
                        </a:lnTo>
                        <a:cubicBezTo>
                          <a:pt x="236464" y="204661"/>
                          <a:pt x="241546" y="200948"/>
                          <a:pt x="247273" y="200999"/>
                        </a:cubicBezTo>
                        <a:lnTo>
                          <a:pt x="281436" y="200999"/>
                        </a:lnTo>
                        <a:cubicBezTo>
                          <a:pt x="287115" y="200937"/>
                          <a:pt x="292170" y="204588"/>
                          <a:pt x="293896" y="209999"/>
                        </a:cubicBezTo>
                        <a:close/>
                        <a:moveTo>
                          <a:pt x="307467" y="127470"/>
                        </a:moveTo>
                        <a:cubicBezTo>
                          <a:pt x="307559" y="132811"/>
                          <a:pt x="306827" y="138133"/>
                          <a:pt x="305299" y="143252"/>
                        </a:cubicBezTo>
                        <a:lnTo>
                          <a:pt x="294509" y="180415"/>
                        </a:lnTo>
                        <a:lnTo>
                          <a:pt x="294375" y="180989"/>
                        </a:lnTo>
                        <a:cubicBezTo>
                          <a:pt x="292666" y="185681"/>
                          <a:pt x="288225" y="188819"/>
                          <a:pt x="283232" y="188862"/>
                        </a:cubicBezTo>
                        <a:lnTo>
                          <a:pt x="246072" y="188862"/>
                        </a:lnTo>
                        <a:cubicBezTo>
                          <a:pt x="240338" y="188911"/>
                          <a:pt x="235253" y="185189"/>
                          <a:pt x="233565" y="179708"/>
                        </a:cubicBezTo>
                        <a:lnTo>
                          <a:pt x="222192" y="143203"/>
                        </a:lnTo>
                        <a:cubicBezTo>
                          <a:pt x="220486" y="137921"/>
                          <a:pt x="219559" y="132419"/>
                          <a:pt x="219439" y="126870"/>
                        </a:cubicBezTo>
                        <a:lnTo>
                          <a:pt x="219439" y="120876"/>
                        </a:lnTo>
                        <a:cubicBezTo>
                          <a:pt x="219459" y="113790"/>
                          <a:pt x="225198" y="108051"/>
                          <a:pt x="232284" y="108030"/>
                        </a:cubicBezTo>
                        <a:lnTo>
                          <a:pt x="294621" y="108030"/>
                        </a:lnTo>
                        <a:cubicBezTo>
                          <a:pt x="301707" y="108051"/>
                          <a:pt x="307447" y="113790"/>
                          <a:pt x="307467" y="120876"/>
                        </a:cubicBezTo>
                        <a:close/>
                        <a:moveTo>
                          <a:pt x="403077" y="178026"/>
                        </a:moveTo>
                        <a:lnTo>
                          <a:pt x="401298" y="180396"/>
                        </a:lnTo>
                        <a:lnTo>
                          <a:pt x="400850" y="181087"/>
                        </a:lnTo>
                        <a:cubicBezTo>
                          <a:pt x="398376" y="184900"/>
                          <a:pt x="393629" y="186545"/>
                          <a:pt x="389326" y="185082"/>
                        </a:cubicBezTo>
                        <a:lnTo>
                          <a:pt x="348149" y="159569"/>
                        </a:lnTo>
                        <a:lnTo>
                          <a:pt x="323505" y="142568"/>
                        </a:lnTo>
                        <a:cubicBezTo>
                          <a:pt x="318413" y="138402"/>
                          <a:pt x="317568" y="130938"/>
                          <a:pt x="321600" y="125739"/>
                        </a:cubicBezTo>
                        <a:lnTo>
                          <a:pt x="321969" y="125190"/>
                        </a:lnTo>
                        <a:cubicBezTo>
                          <a:pt x="325156" y="119446"/>
                          <a:pt x="332382" y="117350"/>
                          <a:pt x="338147" y="120498"/>
                        </a:cubicBezTo>
                        <a:lnTo>
                          <a:pt x="362775" y="136905"/>
                        </a:lnTo>
                        <a:lnTo>
                          <a:pt x="402076" y="166211"/>
                        </a:lnTo>
                        <a:cubicBezTo>
                          <a:pt x="405370" y="169320"/>
                          <a:pt x="405801" y="174407"/>
                          <a:pt x="403077" y="178026"/>
                        </a:cubicBezTo>
                        <a:close/>
                        <a:moveTo>
                          <a:pt x="475081" y="128252"/>
                        </a:moveTo>
                        <a:lnTo>
                          <a:pt x="445473" y="167339"/>
                        </a:lnTo>
                        <a:cubicBezTo>
                          <a:pt x="445473" y="167339"/>
                          <a:pt x="442883" y="170625"/>
                          <a:pt x="441248" y="172670"/>
                        </a:cubicBezTo>
                        <a:lnTo>
                          <a:pt x="430321" y="183611"/>
                        </a:lnTo>
                        <a:cubicBezTo>
                          <a:pt x="428158" y="185749"/>
                          <a:pt x="424757" y="185983"/>
                          <a:pt x="422321" y="184163"/>
                        </a:cubicBezTo>
                        <a:lnTo>
                          <a:pt x="418875" y="181295"/>
                        </a:lnTo>
                        <a:cubicBezTo>
                          <a:pt x="416496" y="179213"/>
                          <a:pt x="416254" y="175596"/>
                          <a:pt x="418335" y="173217"/>
                        </a:cubicBezTo>
                        <a:cubicBezTo>
                          <a:pt x="418414" y="173127"/>
                          <a:pt x="418495" y="173040"/>
                          <a:pt x="418579" y="172956"/>
                        </a:cubicBezTo>
                        <a:lnTo>
                          <a:pt x="427464" y="160518"/>
                        </a:lnTo>
                        <a:cubicBezTo>
                          <a:pt x="427464" y="160518"/>
                          <a:pt x="429436" y="157720"/>
                          <a:pt x="431554" y="155355"/>
                        </a:cubicBezTo>
                        <a:lnTo>
                          <a:pt x="466888" y="120581"/>
                        </a:lnTo>
                        <a:cubicBezTo>
                          <a:pt x="467892" y="119473"/>
                          <a:pt x="469324" y="118849"/>
                          <a:pt x="470820" y="118867"/>
                        </a:cubicBezTo>
                        <a:cubicBezTo>
                          <a:pt x="471448" y="118862"/>
                          <a:pt x="472071" y="118983"/>
                          <a:pt x="472652" y="119223"/>
                        </a:cubicBezTo>
                        <a:lnTo>
                          <a:pt x="475240" y="120332"/>
                        </a:lnTo>
                        <a:lnTo>
                          <a:pt x="476299" y="122444"/>
                        </a:lnTo>
                        <a:cubicBezTo>
                          <a:pt x="477045" y="124453"/>
                          <a:pt x="476571" y="126712"/>
                          <a:pt x="475081" y="128252"/>
                        </a:cubicBezTo>
                        <a:close/>
                        <a:moveTo>
                          <a:pt x="480630" y="112806"/>
                        </a:moveTo>
                        <a:cubicBezTo>
                          <a:pt x="480607" y="112828"/>
                          <a:pt x="480570" y="112826"/>
                          <a:pt x="480549" y="112803"/>
                        </a:cubicBezTo>
                        <a:cubicBezTo>
                          <a:pt x="480543" y="112796"/>
                          <a:pt x="480538" y="112789"/>
                          <a:pt x="480536" y="112780"/>
                        </a:cubicBezTo>
                        <a:cubicBezTo>
                          <a:pt x="480244" y="111594"/>
                          <a:pt x="480117" y="110374"/>
                          <a:pt x="480159" y="109153"/>
                        </a:cubicBezTo>
                        <a:cubicBezTo>
                          <a:pt x="480921" y="103328"/>
                          <a:pt x="483887" y="98017"/>
                          <a:pt x="488448" y="94313"/>
                        </a:cubicBezTo>
                        <a:cubicBezTo>
                          <a:pt x="492527" y="90587"/>
                          <a:pt x="497545" y="88046"/>
                          <a:pt x="502962" y="86963"/>
                        </a:cubicBezTo>
                        <a:cubicBezTo>
                          <a:pt x="504918" y="86576"/>
                          <a:pt x="506919" y="86472"/>
                          <a:pt x="508905" y="86653"/>
                        </a:cubicBezTo>
                        <a:cubicBezTo>
                          <a:pt x="508935" y="86659"/>
                          <a:pt x="508957" y="86688"/>
                          <a:pt x="508951" y="86719"/>
                        </a:cubicBezTo>
                        <a:cubicBezTo>
                          <a:pt x="508949" y="86733"/>
                          <a:pt x="508942" y="86745"/>
                          <a:pt x="508931" y="86753"/>
                        </a:cubicBez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34" name="Group 33">
            <a:extLst>
              <a:ext uri="{FF2B5EF4-FFF2-40B4-BE49-F238E27FC236}">
                <a16:creationId xmlns:a16="http://schemas.microsoft.com/office/drawing/2014/main" id="{0D097197-90D4-4F43-812B-904BCFFEA571}"/>
              </a:ext>
            </a:extLst>
          </p:cNvPr>
          <p:cNvGrpSpPr/>
          <p:nvPr/>
        </p:nvGrpSpPr>
        <p:grpSpPr>
          <a:xfrm>
            <a:off x="3678488" y="1909595"/>
            <a:ext cx="4612808" cy="4635118"/>
            <a:chOff x="3789596" y="1111441"/>
            <a:chExt cx="4612808" cy="4635118"/>
          </a:xfrm>
        </p:grpSpPr>
        <p:sp>
          <p:nvSpPr>
            <p:cNvPr id="60" name="Shape">
              <a:extLst>
                <a:ext uri="{FF2B5EF4-FFF2-40B4-BE49-F238E27FC236}">
                  <a16:creationId xmlns:a16="http://schemas.microsoft.com/office/drawing/2014/main" id="{5EA0DF1E-C1BB-44E7-A442-0E7DFEED49B1}"/>
                </a:ext>
              </a:extLst>
            </p:cNvPr>
            <p:cNvSpPr/>
            <p:nvPr/>
          </p:nvSpPr>
          <p:spPr>
            <a:xfrm>
              <a:off x="5596790" y="2003884"/>
              <a:ext cx="2805614" cy="1144558"/>
            </a:xfrm>
            <a:custGeom>
              <a:avLst/>
              <a:gdLst/>
              <a:ahLst/>
              <a:cxnLst>
                <a:cxn ang="0">
                  <a:pos x="wd2" y="hd2"/>
                </a:cxn>
                <a:cxn ang="5400000">
                  <a:pos x="wd2" y="hd2"/>
                </a:cxn>
                <a:cxn ang="10800000">
                  <a:pos x="wd2" y="hd2"/>
                </a:cxn>
                <a:cxn ang="16200000">
                  <a:pos x="wd2" y="hd2"/>
                </a:cxn>
              </a:cxnLst>
              <a:rect l="0" t="0" r="r" b="b"/>
              <a:pathLst>
                <a:path w="21600" h="21600" extrusionOk="0">
                  <a:moveTo>
                    <a:pt x="18113" y="0"/>
                  </a:moveTo>
                  <a:lnTo>
                    <a:pt x="3485" y="0"/>
                  </a:lnTo>
                  <a:cubicBezTo>
                    <a:pt x="1568" y="0"/>
                    <a:pt x="0" y="3844"/>
                    <a:pt x="0" y="8543"/>
                  </a:cubicBezTo>
                  <a:lnTo>
                    <a:pt x="0" y="12581"/>
                  </a:lnTo>
                  <a:lnTo>
                    <a:pt x="0" y="21600"/>
                  </a:lnTo>
                  <a:cubicBezTo>
                    <a:pt x="0" y="19120"/>
                    <a:pt x="828" y="17091"/>
                    <a:pt x="1840" y="17091"/>
                  </a:cubicBezTo>
                  <a:lnTo>
                    <a:pt x="18115" y="17091"/>
                  </a:lnTo>
                  <a:cubicBezTo>
                    <a:pt x="20032" y="17091"/>
                    <a:pt x="21600" y="13246"/>
                    <a:pt x="21600" y="8547"/>
                  </a:cubicBezTo>
                  <a:lnTo>
                    <a:pt x="21600" y="8547"/>
                  </a:lnTo>
                  <a:cubicBezTo>
                    <a:pt x="21598" y="3844"/>
                    <a:pt x="20030" y="0"/>
                    <a:pt x="18113" y="0"/>
                  </a:cubicBezTo>
                  <a:close/>
                </a:path>
              </a:pathLst>
            </a:custGeom>
            <a:solidFill>
              <a:schemeClr val="accent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1" name="Shape">
              <a:extLst>
                <a:ext uri="{FF2B5EF4-FFF2-40B4-BE49-F238E27FC236}">
                  <a16:creationId xmlns:a16="http://schemas.microsoft.com/office/drawing/2014/main" id="{498620C1-7F0E-487C-A27C-8A04B287D1EC}"/>
                </a:ext>
              </a:extLst>
            </p:cNvPr>
            <p:cNvSpPr/>
            <p:nvPr/>
          </p:nvSpPr>
          <p:spPr>
            <a:xfrm>
              <a:off x="6377678" y="2940945"/>
              <a:ext cx="1144558" cy="2805614"/>
            </a:xfrm>
            <a:custGeom>
              <a:avLst/>
              <a:gdLst/>
              <a:ahLst/>
              <a:cxnLst>
                <a:cxn ang="0">
                  <a:pos x="wd2" y="hd2"/>
                </a:cxn>
                <a:cxn ang="5400000">
                  <a:pos x="wd2" y="hd2"/>
                </a:cxn>
                <a:cxn ang="10800000">
                  <a:pos x="wd2" y="hd2"/>
                </a:cxn>
                <a:cxn ang="16200000">
                  <a:pos x="wd2" y="hd2"/>
                </a:cxn>
              </a:cxnLst>
              <a:rect l="0" t="0" r="r" b="b"/>
              <a:pathLst>
                <a:path w="21600" h="21600" extrusionOk="0">
                  <a:moveTo>
                    <a:pt x="21600" y="18113"/>
                  </a:moveTo>
                  <a:lnTo>
                    <a:pt x="21600" y="3485"/>
                  </a:lnTo>
                  <a:cubicBezTo>
                    <a:pt x="21600" y="1568"/>
                    <a:pt x="17756" y="0"/>
                    <a:pt x="13057" y="0"/>
                  </a:cubicBezTo>
                  <a:lnTo>
                    <a:pt x="9019" y="0"/>
                  </a:lnTo>
                  <a:lnTo>
                    <a:pt x="0" y="0"/>
                  </a:lnTo>
                  <a:cubicBezTo>
                    <a:pt x="2480" y="0"/>
                    <a:pt x="4509" y="828"/>
                    <a:pt x="4509" y="1840"/>
                  </a:cubicBezTo>
                  <a:lnTo>
                    <a:pt x="4509" y="18115"/>
                  </a:lnTo>
                  <a:cubicBezTo>
                    <a:pt x="4509" y="20032"/>
                    <a:pt x="8354" y="21600"/>
                    <a:pt x="13053" y="21600"/>
                  </a:cubicBezTo>
                  <a:lnTo>
                    <a:pt x="13053" y="21600"/>
                  </a:lnTo>
                  <a:cubicBezTo>
                    <a:pt x="17752" y="21598"/>
                    <a:pt x="21600" y="20030"/>
                    <a:pt x="21600" y="18113"/>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2" name="Shape">
              <a:extLst>
                <a:ext uri="{FF2B5EF4-FFF2-40B4-BE49-F238E27FC236}">
                  <a16:creationId xmlns:a16="http://schemas.microsoft.com/office/drawing/2014/main" id="{8194E6B9-7195-4317-BAF8-624F9CCC475F}"/>
                </a:ext>
              </a:extLst>
            </p:cNvPr>
            <p:cNvSpPr/>
            <p:nvPr/>
          </p:nvSpPr>
          <p:spPr>
            <a:xfrm>
              <a:off x="3789597" y="3721833"/>
              <a:ext cx="2805614" cy="1144558"/>
            </a:xfrm>
            <a:custGeom>
              <a:avLst/>
              <a:gdLst/>
              <a:ahLst/>
              <a:cxnLst>
                <a:cxn ang="0">
                  <a:pos x="wd2" y="hd2"/>
                </a:cxn>
                <a:cxn ang="5400000">
                  <a:pos x="wd2" y="hd2"/>
                </a:cxn>
                <a:cxn ang="10800000">
                  <a:pos x="wd2" y="hd2"/>
                </a:cxn>
                <a:cxn ang="16200000">
                  <a:pos x="wd2" y="hd2"/>
                </a:cxn>
              </a:cxnLst>
              <a:rect l="0" t="0" r="r" b="b"/>
              <a:pathLst>
                <a:path w="21600" h="21600" extrusionOk="0">
                  <a:moveTo>
                    <a:pt x="3487" y="21600"/>
                  </a:moveTo>
                  <a:lnTo>
                    <a:pt x="18115" y="21600"/>
                  </a:lnTo>
                  <a:cubicBezTo>
                    <a:pt x="20032" y="21600"/>
                    <a:pt x="21600" y="17756"/>
                    <a:pt x="21600" y="13057"/>
                  </a:cubicBezTo>
                  <a:lnTo>
                    <a:pt x="21600" y="9019"/>
                  </a:lnTo>
                  <a:lnTo>
                    <a:pt x="21600" y="0"/>
                  </a:lnTo>
                  <a:cubicBezTo>
                    <a:pt x="21600" y="2480"/>
                    <a:pt x="20772" y="4509"/>
                    <a:pt x="19760" y="4509"/>
                  </a:cubicBezTo>
                  <a:lnTo>
                    <a:pt x="3485" y="4509"/>
                  </a:lnTo>
                  <a:cubicBezTo>
                    <a:pt x="1568" y="4509"/>
                    <a:pt x="0" y="8354"/>
                    <a:pt x="0" y="13053"/>
                  </a:cubicBezTo>
                  <a:lnTo>
                    <a:pt x="0" y="13053"/>
                  </a:lnTo>
                  <a:cubicBezTo>
                    <a:pt x="0" y="17756"/>
                    <a:pt x="1570" y="21600"/>
                    <a:pt x="3487" y="21600"/>
                  </a:cubicBezTo>
                  <a:close/>
                </a:path>
              </a:pathLst>
            </a:custGeom>
            <a:solidFill>
              <a:schemeClr val="tx2">
                <a:lumMod val="50000"/>
                <a:lumOff val="5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3" name="Shape">
              <a:extLst>
                <a:ext uri="{FF2B5EF4-FFF2-40B4-BE49-F238E27FC236}">
                  <a16:creationId xmlns:a16="http://schemas.microsoft.com/office/drawing/2014/main" id="{CBADC8B3-E81A-4CA5-8BCC-C3841EA0E655}"/>
                </a:ext>
              </a:extLst>
            </p:cNvPr>
            <p:cNvSpPr/>
            <p:nvPr/>
          </p:nvSpPr>
          <p:spPr>
            <a:xfrm>
              <a:off x="4659729" y="1111441"/>
              <a:ext cx="1144558" cy="2805614"/>
            </a:xfrm>
            <a:custGeom>
              <a:avLst/>
              <a:gdLst/>
              <a:ahLst/>
              <a:cxnLst>
                <a:cxn ang="0">
                  <a:pos x="wd2" y="hd2"/>
                </a:cxn>
                <a:cxn ang="5400000">
                  <a:pos x="wd2" y="hd2"/>
                </a:cxn>
                <a:cxn ang="10800000">
                  <a:pos x="wd2" y="hd2"/>
                </a:cxn>
                <a:cxn ang="16200000">
                  <a:pos x="wd2" y="hd2"/>
                </a:cxn>
              </a:cxnLst>
              <a:rect l="0" t="0" r="r" b="b"/>
              <a:pathLst>
                <a:path w="21600" h="21600" extrusionOk="0">
                  <a:moveTo>
                    <a:pt x="0" y="3487"/>
                  </a:moveTo>
                  <a:lnTo>
                    <a:pt x="0" y="18115"/>
                  </a:lnTo>
                  <a:cubicBezTo>
                    <a:pt x="0" y="20032"/>
                    <a:pt x="3844" y="21600"/>
                    <a:pt x="8543" y="21600"/>
                  </a:cubicBezTo>
                  <a:lnTo>
                    <a:pt x="12581" y="21600"/>
                  </a:lnTo>
                  <a:lnTo>
                    <a:pt x="21600" y="21600"/>
                  </a:lnTo>
                  <a:cubicBezTo>
                    <a:pt x="19120" y="21600"/>
                    <a:pt x="17091" y="20772"/>
                    <a:pt x="17091" y="19760"/>
                  </a:cubicBezTo>
                  <a:lnTo>
                    <a:pt x="17091" y="3485"/>
                  </a:lnTo>
                  <a:cubicBezTo>
                    <a:pt x="17091" y="1568"/>
                    <a:pt x="13246" y="0"/>
                    <a:pt x="8547" y="0"/>
                  </a:cubicBezTo>
                  <a:lnTo>
                    <a:pt x="8547" y="0"/>
                  </a:lnTo>
                  <a:cubicBezTo>
                    <a:pt x="3844" y="0"/>
                    <a:pt x="0" y="1570"/>
                    <a:pt x="0" y="3487"/>
                  </a:cubicBezTo>
                  <a:close/>
                </a:path>
              </a:pathLst>
            </a:custGeom>
            <a:solidFill>
              <a:schemeClr val="accent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4" name="Circle">
              <a:extLst>
                <a:ext uri="{FF2B5EF4-FFF2-40B4-BE49-F238E27FC236}">
                  <a16:creationId xmlns:a16="http://schemas.microsoft.com/office/drawing/2014/main" id="{94D51D65-17F3-4C9A-8AE1-9ABCC42E7A08}"/>
                </a:ext>
              </a:extLst>
            </p:cNvPr>
            <p:cNvSpPr/>
            <p:nvPr/>
          </p:nvSpPr>
          <p:spPr>
            <a:xfrm>
              <a:off x="4771283" y="1222998"/>
              <a:ext cx="688966" cy="688966"/>
            </a:xfrm>
            <a:prstGeom prst="ellipse">
              <a:avLst/>
            </a:prstGeom>
            <a:solidFill>
              <a:srgbClr val="F5F4F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5" name="Circle">
              <a:extLst>
                <a:ext uri="{FF2B5EF4-FFF2-40B4-BE49-F238E27FC236}">
                  <a16:creationId xmlns:a16="http://schemas.microsoft.com/office/drawing/2014/main" id="{AE21E55F-97A2-4936-8D40-7DF77B690B1D}"/>
                </a:ext>
              </a:extLst>
            </p:cNvPr>
            <p:cNvSpPr/>
            <p:nvPr/>
          </p:nvSpPr>
          <p:spPr>
            <a:xfrm>
              <a:off x="7582473" y="2093128"/>
              <a:ext cx="688966" cy="688966"/>
            </a:xfrm>
            <a:prstGeom prst="ellipse">
              <a:avLst/>
            </a:prstGeom>
            <a:solidFill>
              <a:srgbClr val="F5F4F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6" name="Circle">
              <a:extLst>
                <a:ext uri="{FF2B5EF4-FFF2-40B4-BE49-F238E27FC236}">
                  <a16:creationId xmlns:a16="http://schemas.microsoft.com/office/drawing/2014/main" id="{FD5453F2-74BC-4BC6-95E9-684C255C0833}"/>
                </a:ext>
              </a:extLst>
            </p:cNvPr>
            <p:cNvSpPr/>
            <p:nvPr/>
          </p:nvSpPr>
          <p:spPr>
            <a:xfrm>
              <a:off x="3901153" y="4056499"/>
              <a:ext cx="688966" cy="688966"/>
            </a:xfrm>
            <a:prstGeom prst="ellipse">
              <a:avLst/>
            </a:prstGeom>
            <a:solidFill>
              <a:srgbClr val="F5F4F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7" name="Circle">
              <a:extLst>
                <a:ext uri="{FF2B5EF4-FFF2-40B4-BE49-F238E27FC236}">
                  <a16:creationId xmlns:a16="http://schemas.microsoft.com/office/drawing/2014/main" id="{BC36CAA9-D5DB-4DC7-960F-EE259778623D}"/>
                </a:ext>
              </a:extLst>
            </p:cNvPr>
            <p:cNvSpPr/>
            <p:nvPr/>
          </p:nvSpPr>
          <p:spPr>
            <a:xfrm>
              <a:off x="6734654" y="4948940"/>
              <a:ext cx="688966" cy="688966"/>
            </a:xfrm>
            <a:prstGeom prst="ellipse">
              <a:avLst/>
            </a:prstGeom>
            <a:solidFill>
              <a:srgbClr val="F5F4F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9" name="Shape">
              <a:extLst>
                <a:ext uri="{FF2B5EF4-FFF2-40B4-BE49-F238E27FC236}">
                  <a16:creationId xmlns:a16="http://schemas.microsoft.com/office/drawing/2014/main" id="{1BEE392F-1882-4F45-9B30-88B3AE482325}"/>
                </a:ext>
              </a:extLst>
            </p:cNvPr>
            <p:cNvSpPr/>
            <p:nvPr/>
          </p:nvSpPr>
          <p:spPr>
            <a:xfrm>
              <a:off x="5641413" y="2963258"/>
              <a:ext cx="905606" cy="905606"/>
            </a:xfrm>
            <a:custGeom>
              <a:avLst/>
              <a:gdLst>
                <a:gd name="connsiteX0" fmla="*/ 637865 w 905606"/>
                <a:gd name="connsiteY0" fmla="*/ 905606 h 905606"/>
                <a:gd name="connsiteX1" fmla="*/ 267740 w 905606"/>
                <a:gd name="connsiteY1" fmla="*/ 905606 h 905606"/>
                <a:gd name="connsiteX2" fmla="*/ 0 w 905606"/>
                <a:gd name="connsiteY2" fmla="*/ 637865 h 905606"/>
                <a:gd name="connsiteX3" fmla="*/ 0 w 905606"/>
                <a:gd name="connsiteY3" fmla="*/ 267740 h 905606"/>
                <a:gd name="connsiteX4" fmla="*/ 267740 w 905606"/>
                <a:gd name="connsiteY4" fmla="*/ 0 h 905606"/>
                <a:gd name="connsiteX5" fmla="*/ 637865 w 905606"/>
                <a:gd name="connsiteY5" fmla="*/ 0 h 905606"/>
                <a:gd name="connsiteX6" fmla="*/ 905606 w 905606"/>
                <a:gd name="connsiteY6" fmla="*/ 267740 h 905606"/>
                <a:gd name="connsiteX7" fmla="*/ 905606 w 905606"/>
                <a:gd name="connsiteY7" fmla="*/ 637865 h 905606"/>
                <a:gd name="connsiteX8" fmla="*/ 637865 w 905606"/>
                <a:gd name="connsiteY8" fmla="*/ 905606 h 9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606" h="905606" fill="none" extrusionOk="0">
                  <a:moveTo>
                    <a:pt x="637865" y="905606"/>
                  </a:moveTo>
                  <a:cubicBezTo>
                    <a:pt x="552473" y="893739"/>
                    <a:pt x="419501" y="913911"/>
                    <a:pt x="267740" y="905606"/>
                  </a:cubicBezTo>
                  <a:cubicBezTo>
                    <a:pt x="116977" y="881076"/>
                    <a:pt x="13800" y="759217"/>
                    <a:pt x="0" y="637865"/>
                  </a:cubicBezTo>
                  <a:cubicBezTo>
                    <a:pt x="16768" y="500697"/>
                    <a:pt x="-13158" y="380841"/>
                    <a:pt x="0" y="267740"/>
                  </a:cubicBezTo>
                  <a:cubicBezTo>
                    <a:pt x="6951" y="104567"/>
                    <a:pt x="122270" y="-5442"/>
                    <a:pt x="267740" y="0"/>
                  </a:cubicBezTo>
                  <a:cubicBezTo>
                    <a:pt x="404911" y="-9891"/>
                    <a:pt x="507319" y="-17617"/>
                    <a:pt x="637865" y="0"/>
                  </a:cubicBezTo>
                  <a:cubicBezTo>
                    <a:pt x="779434" y="28351"/>
                    <a:pt x="887000" y="130640"/>
                    <a:pt x="905606" y="267740"/>
                  </a:cubicBezTo>
                  <a:cubicBezTo>
                    <a:pt x="917338" y="444850"/>
                    <a:pt x="897413" y="481654"/>
                    <a:pt x="905606" y="637865"/>
                  </a:cubicBezTo>
                  <a:cubicBezTo>
                    <a:pt x="889023" y="768351"/>
                    <a:pt x="787666" y="900731"/>
                    <a:pt x="637865" y="905606"/>
                  </a:cubicBezTo>
                  <a:close/>
                </a:path>
                <a:path w="905606" h="905606" stroke="0" extrusionOk="0">
                  <a:moveTo>
                    <a:pt x="637865" y="905606"/>
                  </a:moveTo>
                  <a:cubicBezTo>
                    <a:pt x="466071" y="921373"/>
                    <a:pt x="343970" y="915277"/>
                    <a:pt x="267740" y="905606"/>
                  </a:cubicBezTo>
                  <a:cubicBezTo>
                    <a:pt x="112669" y="925576"/>
                    <a:pt x="27518" y="785765"/>
                    <a:pt x="0" y="637865"/>
                  </a:cubicBezTo>
                  <a:cubicBezTo>
                    <a:pt x="-4273" y="498130"/>
                    <a:pt x="-12246" y="379073"/>
                    <a:pt x="0" y="267740"/>
                  </a:cubicBezTo>
                  <a:cubicBezTo>
                    <a:pt x="-13141" y="113905"/>
                    <a:pt x="146560" y="-10687"/>
                    <a:pt x="267740" y="0"/>
                  </a:cubicBezTo>
                  <a:cubicBezTo>
                    <a:pt x="362223" y="1915"/>
                    <a:pt x="469464" y="7475"/>
                    <a:pt x="637865" y="0"/>
                  </a:cubicBezTo>
                  <a:cubicBezTo>
                    <a:pt x="792784" y="35927"/>
                    <a:pt x="927372" y="120259"/>
                    <a:pt x="905606" y="267740"/>
                  </a:cubicBezTo>
                  <a:cubicBezTo>
                    <a:pt x="887455" y="419321"/>
                    <a:pt x="916313" y="546695"/>
                    <a:pt x="905606" y="637865"/>
                  </a:cubicBezTo>
                  <a:cubicBezTo>
                    <a:pt x="929677" y="773880"/>
                    <a:pt x="776681" y="905463"/>
                    <a:pt x="637865" y="905606"/>
                  </a:cubicBezTo>
                  <a:close/>
                </a:path>
              </a:pathLst>
            </a:custGeom>
            <a:solidFill>
              <a:schemeClr val="accent3"/>
            </a:solidFill>
            <a:ln w="12700">
              <a:solidFill>
                <a:schemeClr val="tx1"/>
              </a:solidFill>
              <a:miter lim="400000"/>
              <a:extLst>
                <a:ext uri="{C807C97D-BFC1-408E-A445-0C87EB9F89A2}">
                  <ask:lineSketchStyleProps xmlns:ask="http://schemas.microsoft.com/office/drawing/2018/sketchyshapes" sd="959986504">
                    <a:custGeom>
                      <a:avLst/>
                      <a:gdLst/>
                      <a:ahLst/>
                      <a:cxnLst>
                        <a:cxn ang="0">
                          <a:pos x="wd2" y="hd2"/>
                        </a:cxn>
                        <a:cxn ang="5400000">
                          <a:pos x="wd2" y="hd2"/>
                        </a:cxn>
                        <a:cxn ang="10800000">
                          <a:pos x="wd2" y="hd2"/>
                        </a:cxn>
                        <a:cxn ang="16200000">
                          <a:pos x="wd2" y="hd2"/>
                        </a:cxn>
                      </a:cxnLst>
                      <a:rect l="0" t="0" r="r" b="b"/>
                      <a:pathLst>
                        <a:path w="21600" h="21600" extrusionOk="0">
                          <a:moveTo>
                            <a:pt x="15214" y="21600"/>
                          </a:moveTo>
                          <a:lnTo>
                            <a:pt x="6386" y="21600"/>
                          </a:lnTo>
                          <a:cubicBezTo>
                            <a:pt x="2874" y="21600"/>
                            <a:pt x="0" y="18726"/>
                            <a:pt x="0" y="15214"/>
                          </a:cubicBezTo>
                          <a:lnTo>
                            <a:pt x="0" y="6386"/>
                          </a:lnTo>
                          <a:cubicBezTo>
                            <a:pt x="0" y="2874"/>
                            <a:pt x="2874" y="0"/>
                            <a:pt x="6386" y="0"/>
                          </a:cubicBezTo>
                          <a:lnTo>
                            <a:pt x="15214" y="0"/>
                          </a:lnTo>
                          <a:cubicBezTo>
                            <a:pt x="18726" y="0"/>
                            <a:pt x="21600" y="2874"/>
                            <a:pt x="21600" y="6386"/>
                          </a:cubicBezTo>
                          <a:lnTo>
                            <a:pt x="21600" y="15214"/>
                          </a:lnTo>
                          <a:cubicBezTo>
                            <a:pt x="21600" y="18726"/>
                            <a:pt x="18726" y="21600"/>
                            <a:pt x="15214" y="21600"/>
                          </a:cubicBezTo>
                          <a:close/>
                        </a:path>
                      </a:pathLst>
                    </a:custGeom>
                    <ask:type>
                      <ask:lineSketchFreehand/>
                    </ask:type>
                  </ask:lineSketchStyleProps>
                </a:ext>
              </a:extLst>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0" name="Freeform: Shape 39">
              <a:extLst>
                <a:ext uri="{FF2B5EF4-FFF2-40B4-BE49-F238E27FC236}">
                  <a16:creationId xmlns:a16="http://schemas.microsoft.com/office/drawing/2014/main" id="{F93CA7E7-CB8E-4004-BA1D-6598382132E2}"/>
                </a:ext>
              </a:extLst>
            </p:cNvPr>
            <p:cNvSpPr/>
            <p:nvPr/>
          </p:nvSpPr>
          <p:spPr>
            <a:xfrm>
              <a:off x="5596789" y="2418843"/>
              <a:ext cx="2805614" cy="729601"/>
            </a:xfrm>
            <a:custGeom>
              <a:avLst/>
              <a:gdLst>
                <a:gd name="connsiteX0" fmla="*/ 2801727 w 2805614"/>
                <a:gd name="connsiteY0" fmla="*/ 0 h 729601"/>
                <a:gd name="connsiteX1" fmla="*/ 2805614 w 2805614"/>
                <a:gd name="connsiteY1" fmla="*/ 37938 h 729601"/>
                <a:gd name="connsiteX2" fmla="*/ 2352949 w 2805614"/>
                <a:gd name="connsiteY2" fmla="*/ 490675 h 729601"/>
                <a:gd name="connsiteX3" fmla="*/ 238997 w 2805614"/>
                <a:gd name="connsiteY3" fmla="*/ 490675 h 729601"/>
                <a:gd name="connsiteX4" fmla="*/ 0 w 2805614"/>
                <a:gd name="connsiteY4" fmla="*/ 729601 h 729601"/>
                <a:gd name="connsiteX5" fmla="*/ 0 w 2805614"/>
                <a:gd name="connsiteY5" fmla="*/ 653401 h 729601"/>
                <a:gd name="connsiteX6" fmla="*/ 238997 w 2805614"/>
                <a:gd name="connsiteY6" fmla="*/ 414475 h 729601"/>
                <a:gd name="connsiteX7" fmla="*/ 2352949 w 2805614"/>
                <a:gd name="connsiteY7" fmla="*/ 414475 h 729601"/>
                <a:gd name="connsiteX8" fmla="*/ 2796376 w 2805614"/>
                <a:gd name="connsiteY8" fmla="*/ 52680 h 72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614" h="729601">
                  <a:moveTo>
                    <a:pt x="2801727" y="0"/>
                  </a:moveTo>
                  <a:lnTo>
                    <a:pt x="2805614" y="37938"/>
                  </a:lnTo>
                  <a:cubicBezTo>
                    <a:pt x="2805614" y="286933"/>
                    <a:pt x="2601947" y="490675"/>
                    <a:pt x="2352949" y="490675"/>
                  </a:cubicBezTo>
                  <a:lnTo>
                    <a:pt x="238997" y="490675"/>
                  </a:lnTo>
                  <a:cubicBezTo>
                    <a:pt x="107549" y="490675"/>
                    <a:pt x="0" y="598189"/>
                    <a:pt x="0" y="729601"/>
                  </a:cubicBezTo>
                  <a:lnTo>
                    <a:pt x="0" y="653401"/>
                  </a:lnTo>
                  <a:cubicBezTo>
                    <a:pt x="0" y="521989"/>
                    <a:pt x="107549" y="414475"/>
                    <a:pt x="238997" y="414475"/>
                  </a:cubicBezTo>
                  <a:lnTo>
                    <a:pt x="2352949" y="414475"/>
                  </a:lnTo>
                  <a:cubicBezTo>
                    <a:pt x="2570822" y="414475"/>
                    <a:pt x="2753989" y="258485"/>
                    <a:pt x="2796376" y="52680"/>
                  </a:cubicBezTo>
                  <a:close/>
                </a:path>
              </a:pathLst>
            </a:custGeom>
            <a:solidFill>
              <a:schemeClr val="tx2">
                <a:alpha val="18000"/>
              </a:schemeClr>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1" name="Freeform: Shape 40">
              <a:extLst>
                <a:ext uri="{FF2B5EF4-FFF2-40B4-BE49-F238E27FC236}">
                  <a16:creationId xmlns:a16="http://schemas.microsoft.com/office/drawing/2014/main" id="{997AFC0A-F803-4016-A0E5-DD15C09515C2}"/>
                </a:ext>
              </a:extLst>
            </p:cNvPr>
            <p:cNvSpPr/>
            <p:nvPr/>
          </p:nvSpPr>
          <p:spPr>
            <a:xfrm>
              <a:off x="6377679" y="2940945"/>
              <a:ext cx="729589" cy="2805614"/>
            </a:xfrm>
            <a:custGeom>
              <a:avLst/>
              <a:gdLst>
                <a:gd name="connsiteX0" fmla="*/ 0 w 729589"/>
                <a:gd name="connsiteY0" fmla="*/ 0 h 2805614"/>
                <a:gd name="connsiteX1" fmla="*/ 76200 w 729589"/>
                <a:gd name="connsiteY1" fmla="*/ 0 h 2805614"/>
                <a:gd name="connsiteX2" fmla="*/ 315127 w 729589"/>
                <a:gd name="connsiteY2" fmla="*/ 238997 h 2805614"/>
                <a:gd name="connsiteX3" fmla="*/ 315127 w 729589"/>
                <a:gd name="connsiteY3" fmla="*/ 2352949 h 2805614"/>
                <a:gd name="connsiteX4" fmla="*/ 676921 w 729589"/>
                <a:gd name="connsiteY4" fmla="*/ 2796377 h 2805614"/>
                <a:gd name="connsiteX5" fmla="*/ 729589 w 729589"/>
                <a:gd name="connsiteY5" fmla="*/ 2801726 h 2805614"/>
                <a:gd name="connsiteX6" fmla="*/ 691663 w 729589"/>
                <a:gd name="connsiteY6" fmla="*/ 2805614 h 2805614"/>
                <a:gd name="connsiteX7" fmla="*/ 238927 w 729589"/>
                <a:gd name="connsiteY7" fmla="*/ 2352949 h 2805614"/>
                <a:gd name="connsiteX8" fmla="*/ 238927 w 729589"/>
                <a:gd name="connsiteY8" fmla="*/ 238997 h 2805614"/>
                <a:gd name="connsiteX9" fmla="*/ 0 w 729589"/>
                <a:gd name="connsiteY9" fmla="*/ 0 h 28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89" h="2805614">
                  <a:moveTo>
                    <a:pt x="0" y="0"/>
                  </a:moveTo>
                  <a:lnTo>
                    <a:pt x="76200" y="0"/>
                  </a:lnTo>
                  <a:cubicBezTo>
                    <a:pt x="207612" y="0"/>
                    <a:pt x="315127" y="107549"/>
                    <a:pt x="315127" y="238997"/>
                  </a:cubicBezTo>
                  <a:lnTo>
                    <a:pt x="315127" y="2352949"/>
                  </a:lnTo>
                  <a:cubicBezTo>
                    <a:pt x="315127" y="2570823"/>
                    <a:pt x="471117" y="2753989"/>
                    <a:pt x="676921" y="2796377"/>
                  </a:cubicBezTo>
                  <a:lnTo>
                    <a:pt x="729589" y="2801726"/>
                  </a:lnTo>
                  <a:lnTo>
                    <a:pt x="691663" y="2805614"/>
                  </a:lnTo>
                  <a:cubicBezTo>
                    <a:pt x="442669" y="2805614"/>
                    <a:pt x="238927" y="2601947"/>
                    <a:pt x="238927" y="2352949"/>
                  </a:cubicBezTo>
                  <a:lnTo>
                    <a:pt x="238927" y="238997"/>
                  </a:lnTo>
                  <a:cubicBezTo>
                    <a:pt x="238927" y="107549"/>
                    <a:pt x="131412" y="0"/>
                    <a:pt x="0" y="0"/>
                  </a:cubicBezTo>
                  <a:close/>
                </a:path>
              </a:pathLst>
            </a:custGeom>
            <a:solidFill>
              <a:schemeClr val="tx2">
                <a:alpha val="18000"/>
              </a:schemeClr>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2" name="Freeform: Shape 41">
              <a:extLst>
                <a:ext uri="{FF2B5EF4-FFF2-40B4-BE49-F238E27FC236}">
                  <a16:creationId xmlns:a16="http://schemas.microsoft.com/office/drawing/2014/main" id="{2B8771F6-FD4C-4C0E-950E-E980863AC363}"/>
                </a:ext>
              </a:extLst>
            </p:cNvPr>
            <p:cNvSpPr/>
            <p:nvPr/>
          </p:nvSpPr>
          <p:spPr>
            <a:xfrm>
              <a:off x="3789596" y="3721833"/>
              <a:ext cx="2805614" cy="729754"/>
            </a:xfrm>
            <a:custGeom>
              <a:avLst/>
              <a:gdLst>
                <a:gd name="connsiteX0" fmla="*/ 2805614 w 2805614"/>
                <a:gd name="connsiteY0" fmla="*/ 0 h 729754"/>
                <a:gd name="connsiteX1" fmla="*/ 2805614 w 2805614"/>
                <a:gd name="connsiteY1" fmla="*/ 76200 h 729754"/>
                <a:gd name="connsiteX2" fmla="*/ 2566617 w 2805614"/>
                <a:gd name="connsiteY2" fmla="*/ 315127 h 729754"/>
                <a:gd name="connsiteX3" fmla="*/ 452665 w 2805614"/>
                <a:gd name="connsiteY3" fmla="*/ 315127 h 729754"/>
                <a:gd name="connsiteX4" fmla="*/ 9238 w 2805614"/>
                <a:gd name="connsiteY4" fmla="*/ 676921 h 729754"/>
                <a:gd name="connsiteX5" fmla="*/ 3871 w 2805614"/>
                <a:gd name="connsiteY5" fmla="*/ 729754 h 729754"/>
                <a:gd name="connsiteX6" fmla="*/ 0 w 2805614"/>
                <a:gd name="connsiteY6" fmla="*/ 691663 h 729754"/>
                <a:gd name="connsiteX7" fmla="*/ 452665 w 2805614"/>
                <a:gd name="connsiteY7" fmla="*/ 238927 h 729754"/>
                <a:gd name="connsiteX8" fmla="*/ 2566617 w 2805614"/>
                <a:gd name="connsiteY8" fmla="*/ 238927 h 729754"/>
                <a:gd name="connsiteX9" fmla="*/ 2805614 w 2805614"/>
                <a:gd name="connsiteY9" fmla="*/ 0 h 7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5614" h="729754">
                  <a:moveTo>
                    <a:pt x="2805614" y="0"/>
                  </a:moveTo>
                  <a:lnTo>
                    <a:pt x="2805614" y="76200"/>
                  </a:lnTo>
                  <a:cubicBezTo>
                    <a:pt x="2805614" y="207612"/>
                    <a:pt x="2698066" y="315127"/>
                    <a:pt x="2566617" y="315127"/>
                  </a:cubicBezTo>
                  <a:lnTo>
                    <a:pt x="452665" y="315127"/>
                  </a:lnTo>
                  <a:cubicBezTo>
                    <a:pt x="234792" y="315127"/>
                    <a:pt x="51625" y="471117"/>
                    <a:pt x="9238" y="676921"/>
                  </a:cubicBezTo>
                  <a:lnTo>
                    <a:pt x="3871" y="729754"/>
                  </a:lnTo>
                  <a:lnTo>
                    <a:pt x="0" y="691663"/>
                  </a:lnTo>
                  <a:cubicBezTo>
                    <a:pt x="0" y="442669"/>
                    <a:pt x="203667" y="238927"/>
                    <a:pt x="452665" y="238927"/>
                  </a:cubicBezTo>
                  <a:lnTo>
                    <a:pt x="2566617" y="238927"/>
                  </a:lnTo>
                  <a:cubicBezTo>
                    <a:pt x="2698066" y="238927"/>
                    <a:pt x="2805614" y="131412"/>
                    <a:pt x="2805614" y="0"/>
                  </a:cubicBezTo>
                  <a:close/>
                </a:path>
              </a:pathLst>
            </a:custGeom>
            <a:solidFill>
              <a:schemeClr val="tx2">
                <a:alpha val="18000"/>
              </a:schemeClr>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3" name="Freeform: Shape 42">
              <a:extLst>
                <a:ext uri="{FF2B5EF4-FFF2-40B4-BE49-F238E27FC236}">
                  <a16:creationId xmlns:a16="http://schemas.microsoft.com/office/drawing/2014/main" id="{6BDD4E99-7E93-43C9-8164-04F04B394ADD}"/>
                </a:ext>
              </a:extLst>
            </p:cNvPr>
            <p:cNvSpPr/>
            <p:nvPr/>
          </p:nvSpPr>
          <p:spPr>
            <a:xfrm>
              <a:off x="5074532" y="1111441"/>
              <a:ext cx="729754" cy="2805614"/>
            </a:xfrm>
            <a:custGeom>
              <a:avLst/>
              <a:gdLst>
                <a:gd name="connsiteX0" fmla="*/ 38091 w 729754"/>
                <a:gd name="connsiteY0" fmla="*/ 0 h 2805614"/>
                <a:gd name="connsiteX1" fmla="*/ 490828 w 729754"/>
                <a:gd name="connsiteY1" fmla="*/ 452665 h 2805614"/>
                <a:gd name="connsiteX2" fmla="*/ 490828 w 729754"/>
                <a:gd name="connsiteY2" fmla="*/ 2566617 h 2805614"/>
                <a:gd name="connsiteX3" fmla="*/ 729754 w 729754"/>
                <a:gd name="connsiteY3" fmla="*/ 2805614 h 2805614"/>
                <a:gd name="connsiteX4" fmla="*/ 653554 w 729754"/>
                <a:gd name="connsiteY4" fmla="*/ 2805614 h 2805614"/>
                <a:gd name="connsiteX5" fmla="*/ 414628 w 729754"/>
                <a:gd name="connsiteY5" fmla="*/ 2566617 h 2805614"/>
                <a:gd name="connsiteX6" fmla="*/ 414628 w 729754"/>
                <a:gd name="connsiteY6" fmla="*/ 452665 h 2805614"/>
                <a:gd name="connsiteX7" fmla="*/ 52833 w 729754"/>
                <a:gd name="connsiteY7" fmla="*/ 9238 h 2805614"/>
                <a:gd name="connsiteX8" fmla="*/ 0 w 729754"/>
                <a:gd name="connsiteY8" fmla="*/ 3871 h 28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754" h="2805614">
                  <a:moveTo>
                    <a:pt x="38091" y="0"/>
                  </a:moveTo>
                  <a:cubicBezTo>
                    <a:pt x="287086" y="0"/>
                    <a:pt x="490828" y="203667"/>
                    <a:pt x="490828" y="452665"/>
                  </a:cubicBezTo>
                  <a:lnTo>
                    <a:pt x="490828" y="2566617"/>
                  </a:lnTo>
                  <a:cubicBezTo>
                    <a:pt x="490828" y="2698066"/>
                    <a:pt x="598342" y="2805614"/>
                    <a:pt x="729754" y="2805614"/>
                  </a:cubicBezTo>
                  <a:lnTo>
                    <a:pt x="653554" y="2805614"/>
                  </a:lnTo>
                  <a:cubicBezTo>
                    <a:pt x="522142" y="2805614"/>
                    <a:pt x="414628" y="2698066"/>
                    <a:pt x="414628" y="2566617"/>
                  </a:cubicBezTo>
                  <a:lnTo>
                    <a:pt x="414628" y="452665"/>
                  </a:lnTo>
                  <a:cubicBezTo>
                    <a:pt x="414628" y="234792"/>
                    <a:pt x="258638" y="51625"/>
                    <a:pt x="52833" y="9238"/>
                  </a:cubicBezTo>
                  <a:lnTo>
                    <a:pt x="0" y="3871"/>
                  </a:lnTo>
                  <a:close/>
                </a:path>
              </a:pathLst>
            </a:custGeom>
            <a:solidFill>
              <a:schemeClr val="tx2">
                <a:alpha val="18000"/>
              </a:schemeClr>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50" b="0" i="0" u="none" strike="noStrike" kern="1200" cap="none" spc="0" normalizeH="0" baseline="0" noProof="0" dirty="0">
                <a:ln>
                  <a:noFill/>
                </a:ln>
                <a:solidFill>
                  <a:srgbClr val="FFFFFF"/>
                </a:solidFill>
                <a:effectLst/>
                <a:uLnTx/>
                <a:uFillTx/>
                <a:latin typeface="Avenir Next LT Pro"/>
                <a:ea typeface="+mn-ea"/>
                <a:cs typeface="+mn-cs"/>
              </a:endParaRPr>
            </a:p>
          </p:txBody>
        </p:sp>
        <p:grpSp>
          <p:nvGrpSpPr>
            <p:cNvPr id="8" name="Graphic 6" descr="Head with gears outline">
              <a:extLst>
                <a:ext uri="{FF2B5EF4-FFF2-40B4-BE49-F238E27FC236}">
                  <a16:creationId xmlns:a16="http://schemas.microsoft.com/office/drawing/2014/main" id="{32FB3063-B509-40C0-AD22-EE6F86956DDD}"/>
                </a:ext>
              </a:extLst>
            </p:cNvPr>
            <p:cNvGrpSpPr/>
            <p:nvPr/>
          </p:nvGrpSpPr>
          <p:grpSpPr>
            <a:xfrm>
              <a:off x="5771930" y="3024898"/>
              <a:ext cx="648013" cy="769137"/>
              <a:chOff x="5771930" y="3024898"/>
              <a:chExt cx="648013" cy="769137"/>
            </a:xfrm>
            <a:solidFill>
              <a:srgbClr val="000000"/>
            </a:solidFill>
          </p:grpSpPr>
          <p:sp>
            <p:nvSpPr>
              <p:cNvPr id="9" name="Freeform: Shape 8">
                <a:extLst>
                  <a:ext uri="{FF2B5EF4-FFF2-40B4-BE49-F238E27FC236}">
                    <a16:creationId xmlns:a16="http://schemas.microsoft.com/office/drawing/2014/main" id="{BA52B329-9D66-4441-90DB-98E3D3236E7A}"/>
                  </a:ext>
                </a:extLst>
              </p:cNvPr>
              <p:cNvSpPr/>
              <p:nvPr/>
            </p:nvSpPr>
            <p:spPr>
              <a:xfrm>
                <a:off x="6046469" y="3166386"/>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fill="none" extrusionOk="0">
                    <a:moveTo>
                      <a:pt x="38100" y="76200"/>
                    </a:moveTo>
                    <a:cubicBezTo>
                      <a:pt x="59958" y="71324"/>
                      <a:pt x="80292" y="57041"/>
                      <a:pt x="76200" y="38100"/>
                    </a:cubicBezTo>
                    <a:cubicBezTo>
                      <a:pt x="79257" y="14858"/>
                      <a:pt x="61276" y="679"/>
                      <a:pt x="38100" y="0"/>
                    </a:cubicBezTo>
                    <a:cubicBezTo>
                      <a:pt x="15525" y="-1042"/>
                      <a:pt x="3530" y="16592"/>
                      <a:pt x="0" y="38100"/>
                    </a:cubicBezTo>
                    <a:cubicBezTo>
                      <a:pt x="556" y="57080"/>
                      <a:pt x="17311" y="76808"/>
                      <a:pt x="38100" y="76200"/>
                    </a:cubicBezTo>
                    <a:close/>
                    <a:moveTo>
                      <a:pt x="38100" y="19050"/>
                    </a:moveTo>
                    <a:cubicBezTo>
                      <a:pt x="47258" y="19915"/>
                      <a:pt x="57435" y="25423"/>
                      <a:pt x="57150" y="38100"/>
                    </a:cubicBezTo>
                    <a:cubicBezTo>
                      <a:pt x="56788" y="49119"/>
                      <a:pt x="49050" y="58917"/>
                      <a:pt x="38100" y="57150"/>
                    </a:cubicBezTo>
                    <a:cubicBezTo>
                      <a:pt x="28093" y="58680"/>
                      <a:pt x="18186" y="46462"/>
                      <a:pt x="19050" y="38100"/>
                    </a:cubicBezTo>
                    <a:cubicBezTo>
                      <a:pt x="20112" y="27492"/>
                      <a:pt x="27697" y="19602"/>
                      <a:pt x="38100" y="19050"/>
                    </a:cubicBezTo>
                    <a:close/>
                  </a:path>
                  <a:path w="76200" h="76200" stroke="0" extrusionOk="0">
                    <a:moveTo>
                      <a:pt x="38100" y="76200"/>
                    </a:moveTo>
                    <a:cubicBezTo>
                      <a:pt x="60741" y="74659"/>
                      <a:pt x="74957" y="58541"/>
                      <a:pt x="76200" y="38100"/>
                    </a:cubicBezTo>
                    <a:cubicBezTo>
                      <a:pt x="80278" y="18351"/>
                      <a:pt x="58044" y="5097"/>
                      <a:pt x="38100" y="0"/>
                    </a:cubicBezTo>
                    <a:cubicBezTo>
                      <a:pt x="17509" y="299"/>
                      <a:pt x="1056" y="13754"/>
                      <a:pt x="0" y="38100"/>
                    </a:cubicBezTo>
                    <a:cubicBezTo>
                      <a:pt x="400" y="63675"/>
                      <a:pt x="16647" y="74771"/>
                      <a:pt x="38100" y="76200"/>
                    </a:cubicBezTo>
                    <a:close/>
                    <a:moveTo>
                      <a:pt x="38100" y="19050"/>
                    </a:moveTo>
                    <a:cubicBezTo>
                      <a:pt x="48309" y="18844"/>
                      <a:pt x="58642" y="26709"/>
                      <a:pt x="57150" y="38100"/>
                    </a:cubicBezTo>
                    <a:cubicBezTo>
                      <a:pt x="59599" y="48555"/>
                      <a:pt x="48617" y="55689"/>
                      <a:pt x="38100" y="57150"/>
                    </a:cubicBezTo>
                    <a:cubicBezTo>
                      <a:pt x="28321" y="57627"/>
                      <a:pt x="18341" y="50537"/>
                      <a:pt x="19050" y="38100"/>
                    </a:cubicBezTo>
                    <a:cubicBezTo>
                      <a:pt x="21030" y="28130"/>
                      <a:pt x="27483" y="20313"/>
                      <a:pt x="38100" y="19050"/>
                    </a:cubicBezTo>
                    <a:close/>
                  </a:path>
                </a:pathLst>
              </a:custGeom>
              <a:solidFill>
                <a:srgbClr val="000000"/>
              </a:solidFill>
              <a:ln w="9525" cap="flat">
                <a:solidFill>
                  <a:schemeClr val="bg2"/>
                </a:solidFill>
                <a:prstDash val="solid"/>
                <a:miter/>
                <a:extLst>
                  <a:ext uri="{C807C97D-BFC1-408E-A445-0C87EB9F89A2}">
                    <ask:lineSketchStyleProps xmlns:ask="http://schemas.microsoft.com/office/drawing/2018/sketchyshapes" sd="2727299206">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125" y="59090"/>
                              <a:pt x="17110" y="76075"/>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183" y="27635"/>
                              <a:pt x="27635" y="19183"/>
                              <a:pt x="38100" y="19050"/>
                            </a:cubicBez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 name="Freeform: Shape 9">
                <a:extLst>
                  <a:ext uri="{FF2B5EF4-FFF2-40B4-BE49-F238E27FC236}">
                    <a16:creationId xmlns:a16="http://schemas.microsoft.com/office/drawing/2014/main" id="{13FDB8B3-1E4E-47E3-A1B1-EF8B54AD6151}"/>
                  </a:ext>
                </a:extLst>
              </p:cNvPr>
              <p:cNvSpPr/>
              <p:nvPr/>
            </p:nvSpPr>
            <p:spPr>
              <a:xfrm>
                <a:off x="5932169" y="3350533"/>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fill="none" extrusionOk="0">
                    <a:moveTo>
                      <a:pt x="38100" y="76200"/>
                    </a:moveTo>
                    <a:cubicBezTo>
                      <a:pt x="59352" y="74721"/>
                      <a:pt x="76374" y="58526"/>
                      <a:pt x="76200" y="38100"/>
                    </a:cubicBezTo>
                    <a:cubicBezTo>
                      <a:pt x="75240" y="16375"/>
                      <a:pt x="60221" y="5019"/>
                      <a:pt x="38100" y="0"/>
                    </a:cubicBezTo>
                    <a:cubicBezTo>
                      <a:pt x="16936" y="-2814"/>
                      <a:pt x="-4287" y="19437"/>
                      <a:pt x="0" y="38100"/>
                    </a:cubicBezTo>
                    <a:cubicBezTo>
                      <a:pt x="-769" y="59278"/>
                      <a:pt x="17621" y="77635"/>
                      <a:pt x="38100" y="76200"/>
                    </a:cubicBezTo>
                    <a:close/>
                    <a:moveTo>
                      <a:pt x="38100" y="19050"/>
                    </a:moveTo>
                    <a:cubicBezTo>
                      <a:pt x="48518" y="21418"/>
                      <a:pt x="57722" y="27346"/>
                      <a:pt x="57150" y="38100"/>
                    </a:cubicBezTo>
                    <a:cubicBezTo>
                      <a:pt x="56428" y="48872"/>
                      <a:pt x="47598" y="57927"/>
                      <a:pt x="38100" y="57150"/>
                    </a:cubicBezTo>
                    <a:cubicBezTo>
                      <a:pt x="29199" y="56328"/>
                      <a:pt x="20125" y="48318"/>
                      <a:pt x="19050" y="38100"/>
                    </a:cubicBezTo>
                    <a:cubicBezTo>
                      <a:pt x="20953" y="26220"/>
                      <a:pt x="29024" y="19379"/>
                      <a:pt x="38100" y="19050"/>
                    </a:cubicBezTo>
                    <a:close/>
                  </a:path>
                  <a:path w="76200" h="76200" stroke="0" extrusionOk="0">
                    <a:moveTo>
                      <a:pt x="38100" y="76200"/>
                    </a:moveTo>
                    <a:cubicBezTo>
                      <a:pt x="58754" y="77184"/>
                      <a:pt x="72592" y="57435"/>
                      <a:pt x="76200" y="38100"/>
                    </a:cubicBezTo>
                    <a:cubicBezTo>
                      <a:pt x="78601" y="15788"/>
                      <a:pt x="59555" y="1597"/>
                      <a:pt x="38100" y="0"/>
                    </a:cubicBezTo>
                    <a:cubicBezTo>
                      <a:pt x="17313" y="1564"/>
                      <a:pt x="-1199" y="15348"/>
                      <a:pt x="0" y="38100"/>
                    </a:cubicBezTo>
                    <a:cubicBezTo>
                      <a:pt x="-12" y="62148"/>
                      <a:pt x="17178" y="77458"/>
                      <a:pt x="38100" y="76200"/>
                    </a:cubicBezTo>
                    <a:close/>
                    <a:moveTo>
                      <a:pt x="38100" y="19050"/>
                    </a:moveTo>
                    <a:cubicBezTo>
                      <a:pt x="47244" y="19154"/>
                      <a:pt x="57102" y="29144"/>
                      <a:pt x="57150" y="38100"/>
                    </a:cubicBezTo>
                    <a:cubicBezTo>
                      <a:pt x="55921" y="48556"/>
                      <a:pt x="49058" y="56226"/>
                      <a:pt x="38100" y="57150"/>
                    </a:cubicBezTo>
                    <a:cubicBezTo>
                      <a:pt x="26270" y="56394"/>
                      <a:pt x="18486" y="47518"/>
                      <a:pt x="19050" y="38100"/>
                    </a:cubicBezTo>
                    <a:cubicBezTo>
                      <a:pt x="21217" y="27937"/>
                      <a:pt x="27016" y="18742"/>
                      <a:pt x="38100" y="19050"/>
                    </a:cubicBezTo>
                    <a:close/>
                  </a:path>
                </a:pathLst>
              </a:custGeom>
              <a:solidFill>
                <a:srgbClr val="000000"/>
              </a:solidFill>
              <a:ln w="9525" cap="flat">
                <a:solidFill>
                  <a:schemeClr val="bg2"/>
                </a:solidFill>
                <a:prstDash val="solid"/>
                <a:miter/>
                <a:extLst>
                  <a:ext uri="{C807C97D-BFC1-408E-A445-0C87EB9F89A2}">
                    <ask:lineSketchStyleProps xmlns:ask="http://schemas.microsoft.com/office/drawing/2018/sketchyshapes" sd="661239045">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 name="Freeform: Shape 10">
                <a:extLst>
                  <a:ext uri="{FF2B5EF4-FFF2-40B4-BE49-F238E27FC236}">
                    <a16:creationId xmlns:a16="http://schemas.microsoft.com/office/drawing/2014/main" id="{B600C5F7-3278-4AED-A3FC-82B04A5C79A0}"/>
                  </a:ext>
                </a:extLst>
              </p:cNvPr>
              <p:cNvSpPr/>
              <p:nvPr/>
            </p:nvSpPr>
            <p:spPr>
              <a:xfrm>
                <a:off x="5862380" y="3278866"/>
                <a:ext cx="216779" cy="216808"/>
              </a:xfrm>
              <a:custGeom>
                <a:avLst/>
                <a:gdLst>
                  <a:gd name="connsiteX0" fmla="*/ 30832 w 216779"/>
                  <a:gd name="connsiteY0" fmla="*/ 151495 h 216808"/>
                  <a:gd name="connsiteX1" fmla="*/ 22670 w 216779"/>
                  <a:gd name="connsiteY1" fmla="*/ 175079 h 216808"/>
                  <a:gd name="connsiteX2" fmla="*/ 40767 w 216779"/>
                  <a:gd name="connsiteY2" fmla="*/ 193224 h 216808"/>
                  <a:gd name="connsiteX3" fmla="*/ 64351 w 216779"/>
                  <a:gd name="connsiteY3" fmla="*/ 185966 h 216808"/>
                  <a:gd name="connsiteX4" fmla="*/ 84353 w 216779"/>
                  <a:gd name="connsiteY4" fmla="*/ 194129 h 216808"/>
                  <a:gd name="connsiteX5" fmla="*/ 95221 w 216779"/>
                  <a:gd name="connsiteY5" fmla="*/ 216808 h 216808"/>
                  <a:gd name="connsiteX6" fmla="*/ 120615 w 216779"/>
                  <a:gd name="connsiteY6" fmla="*/ 216808 h 216808"/>
                  <a:gd name="connsiteX7" fmla="*/ 130597 w 216779"/>
                  <a:gd name="connsiteY7" fmla="*/ 195034 h 216808"/>
                  <a:gd name="connsiteX8" fmla="*/ 150600 w 216779"/>
                  <a:gd name="connsiteY8" fmla="*/ 186871 h 216808"/>
                  <a:gd name="connsiteX9" fmla="*/ 174174 w 216779"/>
                  <a:gd name="connsiteY9" fmla="*/ 195034 h 216808"/>
                  <a:gd name="connsiteX10" fmla="*/ 192272 w 216779"/>
                  <a:gd name="connsiteY10" fmla="*/ 176936 h 216808"/>
                  <a:gd name="connsiteX11" fmla="*/ 185042 w 216779"/>
                  <a:gd name="connsiteY11" fmla="*/ 153305 h 216808"/>
                  <a:gd name="connsiteX12" fmla="*/ 193205 w 216779"/>
                  <a:gd name="connsiteY12" fmla="*/ 133350 h 216808"/>
                  <a:gd name="connsiteX13" fmla="*/ 215875 w 216779"/>
                  <a:gd name="connsiteY13" fmla="*/ 122463 h 216808"/>
                  <a:gd name="connsiteX14" fmla="*/ 216779 w 216779"/>
                  <a:gd name="connsiteY14" fmla="*/ 95250 h 216808"/>
                  <a:gd name="connsiteX15" fmla="*/ 194081 w 216779"/>
                  <a:gd name="connsiteY15" fmla="*/ 84411 h 216808"/>
                  <a:gd name="connsiteX16" fmla="*/ 185918 w 216779"/>
                  <a:gd name="connsiteY16" fmla="*/ 64408 h 216808"/>
                  <a:gd name="connsiteX17" fmla="*/ 194081 w 216779"/>
                  <a:gd name="connsiteY17" fmla="*/ 40824 h 216808"/>
                  <a:gd name="connsiteX18" fmla="*/ 175984 w 216779"/>
                  <a:gd name="connsiteY18" fmla="*/ 22679 h 216808"/>
                  <a:gd name="connsiteX19" fmla="*/ 152400 w 216779"/>
                  <a:gd name="connsiteY19" fmla="*/ 30842 h 216808"/>
                  <a:gd name="connsiteX20" fmla="*/ 132445 w 216779"/>
                  <a:gd name="connsiteY20" fmla="*/ 22679 h 216808"/>
                  <a:gd name="connsiteX21" fmla="*/ 121568 w 216779"/>
                  <a:gd name="connsiteY21" fmla="*/ 0 h 216808"/>
                  <a:gd name="connsiteX22" fmla="*/ 95221 w 216779"/>
                  <a:gd name="connsiteY22" fmla="*/ 0 h 216808"/>
                  <a:gd name="connsiteX23" fmla="*/ 84344 w 216779"/>
                  <a:gd name="connsiteY23" fmla="*/ 22679 h 216808"/>
                  <a:gd name="connsiteX24" fmla="*/ 64341 w 216779"/>
                  <a:gd name="connsiteY24" fmla="*/ 30842 h 216808"/>
                  <a:gd name="connsiteX25" fmla="*/ 40757 w 216779"/>
                  <a:gd name="connsiteY25" fmla="*/ 22679 h 216808"/>
                  <a:gd name="connsiteX26" fmla="*/ 22660 w 216779"/>
                  <a:gd name="connsiteY26" fmla="*/ 40824 h 216808"/>
                  <a:gd name="connsiteX27" fmla="*/ 30832 w 216779"/>
                  <a:gd name="connsiteY27" fmla="*/ 64408 h 216808"/>
                  <a:gd name="connsiteX28" fmla="*/ 22670 w 216779"/>
                  <a:gd name="connsiteY28" fmla="*/ 84363 h 216808"/>
                  <a:gd name="connsiteX29" fmla="*/ 0 w 216779"/>
                  <a:gd name="connsiteY29" fmla="*/ 95250 h 216808"/>
                  <a:gd name="connsiteX30" fmla="*/ 0 w 216779"/>
                  <a:gd name="connsiteY30" fmla="*/ 120653 h 216808"/>
                  <a:gd name="connsiteX31" fmla="*/ 22670 w 216779"/>
                  <a:gd name="connsiteY31" fmla="*/ 131540 h 216808"/>
                  <a:gd name="connsiteX32" fmla="*/ 30832 w 216779"/>
                  <a:gd name="connsiteY32" fmla="*/ 151495 h 216808"/>
                  <a:gd name="connsiteX33" fmla="*/ 19050 w 216779"/>
                  <a:gd name="connsiteY33" fmla="*/ 107271 h 216808"/>
                  <a:gd name="connsiteX34" fmla="*/ 30918 w 216779"/>
                  <a:gd name="connsiteY34" fmla="*/ 101556 h 216808"/>
                  <a:gd name="connsiteX35" fmla="*/ 38986 w 216779"/>
                  <a:gd name="connsiteY35" fmla="*/ 97688 h 216808"/>
                  <a:gd name="connsiteX36" fmla="*/ 41148 w 216779"/>
                  <a:gd name="connsiteY36" fmla="*/ 89002 h 216808"/>
                  <a:gd name="connsiteX37" fmla="*/ 47377 w 216779"/>
                  <a:gd name="connsiteY37" fmla="*/ 73876 h 216808"/>
                  <a:gd name="connsiteX38" fmla="*/ 51664 w 216779"/>
                  <a:gd name="connsiteY38" fmla="*/ 66370 h 216808"/>
                  <a:gd name="connsiteX39" fmla="*/ 48806 w 216779"/>
                  <a:gd name="connsiteY39" fmla="*/ 58198 h 216808"/>
                  <a:gd name="connsiteX40" fmla="*/ 44539 w 216779"/>
                  <a:gd name="connsiteY40" fmla="*/ 45882 h 216808"/>
                  <a:gd name="connsiteX41" fmla="*/ 45815 w 216779"/>
                  <a:gd name="connsiteY41" fmla="*/ 44606 h 216808"/>
                  <a:gd name="connsiteX42" fmla="*/ 58131 w 216779"/>
                  <a:gd name="connsiteY42" fmla="*/ 48863 h 216808"/>
                  <a:gd name="connsiteX43" fmla="*/ 66304 w 216779"/>
                  <a:gd name="connsiteY43" fmla="*/ 51721 h 216808"/>
                  <a:gd name="connsiteX44" fmla="*/ 73809 w 216779"/>
                  <a:gd name="connsiteY44" fmla="*/ 47434 h 216808"/>
                  <a:gd name="connsiteX45" fmla="*/ 88935 w 216779"/>
                  <a:gd name="connsiteY45" fmla="*/ 41205 h 216808"/>
                  <a:gd name="connsiteX46" fmla="*/ 97612 w 216779"/>
                  <a:gd name="connsiteY46" fmla="*/ 39033 h 216808"/>
                  <a:gd name="connsiteX47" fmla="*/ 101489 w 216779"/>
                  <a:gd name="connsiteY47" fmla="*/ 30966 h 216808"/>
                  <a:gd name="connsiteX48" fmla="*/ 107204 w 216779"/>
                  <a:gd name="connsiteY48" fmla="*/ 19098 h 216808"/>
                  <a:gd name="connsiteX49" fmla="*/ 109528 w 216779"/>
                  <a:gd name="connsiteY49" fmla="*/ 19098 h 216808"/>
                  <a:gd name="connsiteX50" fmla="*/ 115243 w 216779"/>
                  <a:gd name="connsiteY50" fmla="*/ 30966 h 216808"/>
                  <a:gd name="connsiteX51" fmla="*/ 119120 w 216779"/>
                  <a:gd name="connsiteY51" fmla="*/ 39033 h 216808"/>
                  <a:gd name="connsiteX52" fmla="*/ 127797 w 216779"/>
                  <a:gd name="connsiteY52" fmla="*/ 41205 h 216808"/>
                  <a:gd name="connsiteX53" fmla="*/ 142923 w 216779"/>
                  <a:gd name="connsiteY53" fmla="*/ 47434 h 216808"/>
                  <a:gd name="connsiteX54" fmla="*/ 150428 w 216779"/>
                  <a:gd name="connsiteY54" fmla="*/ 51721 h 216808"/>
                  <a:gd name="connsiteX55" fmla="*/ 158601 w 216779"/>
                  <a:gd name="connsiteY55" fmla="*/ 48863 h 216808"/>
                  <a:gd name="connsiteX56" fmla="*/ 170917 w 216779"/>
                  <a:gd name="connsiteY56" fmla="*/ 44606 h 216808"/>
                  <a:gd name="connsiteX57" fmla="*/ 172183 w 216779"/>
                  <a:gd name="connsiteY57" fmla="*/ 45882 h 216808"/>
                  <a:gd name="connsiteX58" fmla="*/ 167897 w 216779"/>
                  <a:gd name="connsiteY58" fmla="*/ 58179 h 216808"/>
                  <a:gd name="connsiteX59" fmla="*/ 165040 w 216779"/>
                  <a:gd name="connsiteY59" fmla="*/ 66351 h 216808"/>
                  <a:gd name="connsiteX60" fmla="*/ 169326 w 216779"/>
                  <a:gd name="connsiteY60" fmla="*/ 73857 h 216808"/>
                  <a:gd name="connsiteX61" fmla="*/ 175555 w 216779"/>
                  <a:gd name="connsiteY61" fmla="*/ 88983 h 216808"/>
                  <a:gd name="connsiteX62" fmla="*/ 177717 w 216779"/>
                  <a:gd name="connsiteY62" fmla="*/ 97669 h 216808"/>
                  <a:gd name="connsiteX63" fmla="*/ 185785 w 216779"/>
                  <a:gd name="connsiteY63" fmla="*/ 101537 h 216808"/>
                  <a:gd name="connsiteX64" fmla="*/ 197215 w 216779"/>
                  <a:gd name="connsiteY64" fmla="*/ 107042 h 216808"/>
                  <a:gd name="connsiteX65" fmla="*/ 197110 w 216779"/>
                  <a:gd name="connsiteY65" fmla="*/ 110290 h 216808"/>
                  <a:gd name="connsiteX66" fmla="*/ 184842 w 216779"/>
                  <a:gd name="connsiteY66" fmla="*/ 116176 h 216808"/>
                  <a:gd name="connsiteX67" fmla="*/ 176775 w 216779"/>
                  <a:gd name="connsiteY67" fmla="*/ 120053 h 216808"/>
                  <a:gd name="connsiteX68" fmla="*/ 174603 w 216779"/>
                  <a:gd name="connsiteY68" fmla="*/ 128730 h 216808"/>
                  <a:gd name="connsiteX69" fmla="*/ 168383 w 216779"/>
                  <a:gd name="connsiteY69" fmla="*/ 143856 h 216808"/>
                  <a:gd name="connsiteX70" fmla="*/ 164287 w 216779"/>
                  <a:gd name="connsiteY70" fmla="*/ 151019 h 216808"/>
                  <a:gd name="connsiteX71" fmla="*/ 166716 w 216779"/>
                  <a:gd name="connsiteY71" fmla="*/ 158906 h 216808"/>
                  <a:gd name="connsiteX72" fmla="*/ 170602 w 216779"/>
                  <a:gd name="connsiteY72" fmla="*/ 171536 h 216808"/>
                  <a:gd name="connsiteX73" fmla="*/ 169002 w 216779"/>
                  <a:gd name="connsiteY73" fmla="*/ 173136 h 216808"/>
                  <a:gd name="connsiteX74" fmla="*/ 156696 w 216779"/>
                  <a:gd name="connsiteY74" fmla="*/ 168869 h 216808"/>
                  <a:gd name="connsiteX75" fmla="*/ 148523 w 216779"/>
                  <a:gd name="connsiteY75" fmla="*/ 166011 h 216808"/>
                  <a:gd name="connsiteX76" fmla="*/ 141008 w 216779"/>
                  <a:gd name="connsiteY76" fmla="*/ 170307 h 216808"/>
                  <a:gd name="connsiteX77" fmla="*/ 125892 w 216779"/>
                  <a:gd name="connsiteY77" fmla="*/ 176527 h 216808"/>
                  <a:gd name="connsiteX78" fmla="*/ 117005 w 216779"/>
                  <a:gd name="connsiteY78" fmla="*/ 178746 h 216808"/>
                  <a:gd name="connsiteX79" fmla="*/ 113195 w 216779"/>
                  <a:gd name="connsiteY79" fmla="*/ 187071 h 216808"/>
                  <a:gd name="connsiteX80" fmla="*/ 108395 w 216779"/>
                  <a:gd name="connsiteY80" fmla="*/ 197758 h 216808"/>
                  <a:gd name="connsiteX81" fmla="*/ 107213 w 216779"/>
                  <a:gd name="connsiteY81" fmla="*/ 197758 h 216808"/>
                  <a:gd name="connsiteX82" fmla="*/ 101498 w 216779"/>
                  <a:gd name="connsiteY82" fmla="*/ 185890 h 216808"/>
                  <a:gd name="connsiteX83" fmla="*/ 97622 w 216779"/>
                  <a:gd name="connsiteY83" fmla="*/ 177822 h 216808"/>
                  <a:gd name="connsiteX84" fmla="*/ 88944 w 216779"/>
                  <a:gd name="connsiteY84" fmla="*/ 175651 h 216808"/>
                  <a:gd name="connsiteX85" fmla="*/ 73819 w 216779"/>
                  <a:gd name="connsiteY85" fmla="*/ 169421 h 216808"/>
                  <a:gd name="connsiteX86" fmla="*/ 66656 w 216779"/>
                  <a:gd name="connsiteY86" fmla="*/ 165325 h 216808"/>
                  <a:gd name="connsiteX87" fmla="*/ 58769 w 216779"/>
                  <a:gd name="connsiteY87" fmla="*/ 167754 h 216808"/>
                  <a:gd name="connsiteX88" fmla="*/ 46149 w 216779"/>
                  <a:gd name="connsiteY88" fmla="*/ 171641 h 216808"/>
                  <a:gd name="connsiteX89" fmla="*/ 44548 w 216779"/>
                  <a:gd name="connsiteY89" fmla="*/ 170040 h 216808"/>
                  <a:gd name="connsiteX90" fmla="*/ 48835 w 216779"/>
                  <a:gd name="connsiteY90" fmla="*/ 157753 h 216808"/>
                  <a:gd name="connsiteX91" fmla="*/ 51692 w 216779"/>
                  <a:gd name="connsiteY91" fmla="*/ 149581 h 216808"/>
                  <a:gd name="connsiteX92" fmla="*/ 47406 w 216779"/>
                  <a:gd name="connsiteY92" fmla="*/ 142075 h 216808"/>
                  <a:gd name="connsiteX93" fmla="*/ 41177 w 216779"/>
                  <a:gd name="connsiteY93" fmla="*/ 126949 h 216808"/>
                  <a:gd name="connsiteX94" fmla="*/ 39014 w 216779"/>
                  <a:gd name="connsiteY94" fmla="*/ 118262 h 216808"/>
                  <a:gd name="connsiteX95" fmla="*/ 30947 w 216779"/>
                  <a:gd name="connsiteY95" fmla="*/ 114395 h 216808"/>
                  <a:gd name="connsiteX96" fmla="*/ 19079 w 216779"/>
                  <a:gd name="connsiteY96" fmla="*/ 108680 h 216808"/>
                  <a:gd name="connsiteX97" fmla="*/ 19050 w 216779"/>
                  <a:gd name="connsiteY97" fmla="*/ 107271 h 21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6779" h="216808" fill="none" extrusionOk="0">
                    <a:moveTo>
                      <a:pt x="30832" y="151495"/>
                    </a:moveTo>
                    <a:cubicBezTo>
                      <a:pt x="27500" y="158279"/>
                      <a:pt x="26003" y="168634"/>
                      <a:pt x="22670" y="175079"/>
                    </a:cubicBezTo>
                    <a:cubicBezTo>
                      <a:pt x="30933" y="183784"/>
                      <a:pt x="35665" y="186961"/>
                      <a:pt x="40767" y="193224"/>
                    </a:cubicBezTo>
                    <a:cubicBezTo>
                      <a:pt x="47421" y="190420"/>
                      <a:pt x="54865" y="189728"/>
                      <a:pt x="64351" y="185966"/>
                    </a:cubicBezTo>
                    <a:cubicBezTo>
                      <a:pt x="70488" y="189843"/>
                      <a:pt x="76448" y="191826"/>
                      <a:pt x="84353" y="194129"/>
                    </a:cubicBezTo>
                    <a:cubicBezTo>
                      <a:pt x="88395" y="203231"/>
                      <a:pt x="92353" y="208941"/>
                      <a:pt x="95221" y="216808"/>
                    </a:cubicBezTo>
                    <a:cubicBezTo>
                      <a:pt x="100467" y="218066"/>
                      <a:pt x="111943" y="217494"/>
                      <a:pt x="120615" y="216808"/>
                    </a:cubicBezTo>
                    <a:cubicBezTo>
                      <a:pt x="124203" y="206961"/>
                      <a:pt x="129517" y="200032"/>
                      <a:pt x="130597" y="195034"/>
                    </a:cubicBezTo>
                    <a:cubicBezTo>
                      <a:pt x="137532" y="194549"/>
                      <a:pt x="143837" y="191124"/>
                      <a:pt x="150600" y="186871"/>
                    </a:cubicBezTo>
                    <a:cubicBezTo>
                      <a:pt x="158811" y="189502"/>
                      <a:pt x="166211" y="191034"/>
                      <a:pt x="174174" y="195034"/>
                    </a:cubicBezTo>
                    <a:cubicBezTo>
                      <a:pt x="181992" y="187144"/>
                      <a:pt x="183645" y="184590"/>
                      <a:pt x="192272" y="176936"/>
                    </a:cubicBezTo>
                    <a:cubicBezTo>
                      <a:pt x="189685" y="165083"/>
                      <a:pt x="188757" y="163739"/>
                      <a:pt x="185042" y="153305"/>
                    </a:cubicBezTo>
                    <a:cubicBezTo>
                      <a:pt x="187740" y="147113"/>
                      <a:pt x="192582" y="139667"/>
                      <a:pt x="193205" y="133350"/>
                    </a:cubicBezTo>
                    <a:cubicBezTo>
                      <a:pt x="203727" y="127567"/>
                      <a:pt x="207098" y="125297"/>
                      <a:pt x="215875" y="122463"/>
                    </a:cubicBezTo>
                    <a:cubicBezTo>
                      <a:pt x="216820" y="112294"/>
                      <a:pt x="216719" y="104776"/>
                      <a:pt x="216779" y="95250"/>
                    </a:cubicBezTo>
                    <a:cubicBezTo>
                      <a:pt x="207654" y="91021"/>
                      <a:pt x="204928" y="89012"/>
                      <a:pt x="194081" y="84411"/>
                    </a:cubicBezTo>
                    <a:cubicBezTo>
                      <a:pt x="193060" y="77083"/>
                      <a:pt x="189610" y="69747"/>
                      <a:pt x="185918" y="64408"/>
                    </a:cubicBezTo>
                    <a:cubicBezTo>
                      <a:pt x="190433" y="53233"/>
                      <a:pt x="191376" y="47032"/>
                      <a:pt x="194081" y="40824"/>
                    </a:cubicBezTo>
                    <a:cubicBezTo>
                      <a:pt x="186908" y="32126"/>
                      <a:pt x="180553" y="29066"/>
                      <a:pt x="175984" y="22679"/>
                    </a:cubicBezTo>
                    <a:cubicBezTo>
                      <a:pt x="165433" y="25119"/>
                      <a:pt x="159075" y="27521"/>
                      <a:pt x="152400" y="30842"/>
                    </a:cubicBezTo>
                    <a:cubicBezTo>
                      <a:pt x="146278" y="28089"/>
                      <a:pt x="140073" y="24237"/>
                      <a:pt x="132445" y="22679"/>
                    </a:cubicBezTo>
                    <a:cubicBezTo>
                      <a:pt x="127829" y="12051"/>
                      <a:pt x="124431" y="5083"/>
                      <a:pt x="121568" y="0"/>
                    </a:cubicBezTo>
                    <a:cubicBezTo>
                      <a:pt x="113486" y="575"/>
                      <a:pt x="104112" y="814"/>
                      <a:pt x="95221" y="0"/>
                    </a:cubicBezTo>
                    <a:cubicBezTo>
                      <a:pt x="89310" y="10455"/>
                      <a:pt x="89188" y="14025"/>
                      <a:pt x="84344" y="22679"/>
                    </a:cubicBezTo>
                    <a:cubicBezTo>
                      <a:pt x="77074" y="24334"/>
                      <a:pt x="71004" y="26849"/>
                      <a:pt x="64341" y="30842"/>
                    </a:cubicBezTo>
                    <a:cubicBezTo>
                      <a:pt x="56633" y="28905"/>
                      <a:pt x="50361" y="25272"/>
                      <a:pt x="40757" y="22679"/>
                    </a:cubicBezTo>
                    <a:cubicBezTo>
                      <a:pt x="33165" y="28688"/>
                      <a:pt x="29832" y="35212"/>
                      <a:pt x="22660" y="40824"/>
                    </a:cubicBezTo>
                    <a:cubicBezTo>
                      <a:pt x="25009" y="48782"/>
                      <a:pt x="27702" y="55854"/>
                      <a:pt x="30832" y="64408"/>
                    </a:cubicBezTo>
                    <a:cubicBezTo>
                      <a:pt x="27245" y="69492"/>
                      <a:pt x="25668" y="76818"/>
                      <a:pt x="22670" y="84363"/>
                    </a:cubicBezTo>
                    <a:cubicBezTo>
                      <a:pt x="13865" y="88960"/>
                      <a:pt x="8907" y="91161"/>
                      <a:pt x="0" y="95250"/>
                    </a:cubicBezTo>
                    <a:cubicBezTo>
                      <a:pt x="-103" y="102707"/>
                      <a:pt x="-624" y="109622"/>
                      <a:pt x="0" y="120653"/>
                    </a:cubicBezTo>
                    <a:cubicBezTo>
                      <a:pt x="6928" y="124508"/>
                      <a:pt x="18386" y="128774"/>
                      <a:pt x="22670" y="131540"/>
                    </a:cubicBezTo>
                    <a:cubicBezTo>
                      <a:pt x="24313" y="138201"/>
                      <a:pt x="28452" y="144873"/>
                      <a:pt x="30832" y="151495"/>
                    </a:cubicBezTo>
                    <a:close/>
                    <a:moveTo>
                      <a:pt x="19050" y="107271"/>
                    </a:moveTo>
                    <a:cubicBezTo>
                      <a:pt x="23986" y="104350"/>
                      <a:pt x="27072" y="102810"/>
                      <a:pt x="30918" y="101556"/>
                    </a:cubicBezTo>
                    <a:cubicBezTo>
                      <a:pt x="34534" y="99427"/>
                      <a:pt x="36346" y="98484"/>
                      <a:pt x="38986" y="97688"/>
                    </a:cubicBezTo>
                    <a:cubicBezTo>
                      <a:pt x="39402" y="95338"/>
                      <a:pt x="39891" y="92678"/>
                      <a:pt x="41148" y="89002"/>
                    </a:cubicBezTo>
                    <a:cubicBezTo>
                      <a:pt x="42626" y="84408"/>
                      <a:pt x="44617" y="78766"/>
                      <a:pt x="47377" y="73876"/>
                    </a:cubicBezTo>
                    <a:cubicBezTo>
                      <a:pt x="49197" y="70798"/>
                      <a:pt x="49662" y="69087"/>
                      <a:pt x="51664" y="66370"/>
                    </a:cubicBezTo>
                    <a:cubicBezTo>
                      <a:pt x="50445" y="62740"/>
                      <a:pt x="50002" y="60818"/>
                      <a:pt x="48806" y="58198"/>
                    </a:cubicBezTo>
                    <a:cubicBezTo>
                      <a:pt x="47135" y="51961"/>
                      <a:pt x="46130" y="51470"/>
                      <a:pt x="44539" y="45882"/>
                    </a:cubicBezTo>
                    <a:cubicBezTo>
                      <a:pt x="45081" y="45280"/>
                      <a:pt x="45550" y="44974"/>
                      <a:pt x="45815" y="44606"/>
                    </a:cubicBezTo>
                    <a:cubicBezTo>
                      <a:pt x="51034" y="47067"/>
                      <a:pt x="52309" y="46641"/>
                      <a:pt x="58131" y="48863"/>
                    </a:cubicBezTo>
                    <a:cubicBezTo>
                      <a:pt x="61449" y="49978"/>
                      <a:pt x="63692" y="51058"/>
                      <a:pt x="66304" y="51721"/>
                    </a:cubicBezTo>
                    <a:cubicBezTo>
                      <a:pt x="69088" y="50088"/>
                      <a:pt x="71413" y="48770"/>
                      <a:pt x="73809" y="47434"/>
                    </a:cubicBezTo>
                    <a:cubicBezTo>
                      <a:pt x="77656" y="43639"/>
                      <a:pt x="83069" y="42219"/>
                      <a:pt x="88935" y="41205"/>
                    </a:cubicBezTo>
                    <a:cubicBezTo>
                      <a:pt x="93304" y="40401"/>
                      <a:pt x="93450" y="40400"/>
                      <a:pt x="97612" y="39033"/>
                    </a:cubicBezTo>
                    <a:cubicBezTo>
                      <a:pt x="99178" y="35420"/>
                      <a:pt x="100267" y="34185"/>
                      <a:pt x="101489" y="30966"/>
                    </a:cubicBezTo>
                    <a:cubicBezTo>
                      <a:pt x="104273" y="25980"/>
                      <a:pt x="105677" y="21590"/>
                      <a:pt x="107204" y="19098"/>
                    </a:cubicBezTo>
                    <a:cubicBezTo>
                      <a:pt x="108081" y="19116"/>
                      <a:pt x="108483" y="19204"/>
                      <a:pt x="109528" y="19098"/>
                    </a:cubicBezTo>
                    <a:cubicBezTo>
                      <a:pt x="111444" y="23885"/>
                      <a:pt x="113330" y="26560"/>
                      <a:pt x="115243" y="30966"/>
                    </a:cubicBezTo>
                    <a:cubicBezTo>
                      <a:pt x="116930" y="33532"/>
                      <a:pt x="117107" y="35253"/>
                      <a:pt x="119120" y="39033"/>
                    </a:cubicBezTo>
                    <a:cubicBezTo>
                      <a:pt x="121991" y="39487"/>
                      <a:pt x="124736" y="40863"/>
                      <a:pt x="127797" y="41205"/>
                    </a:cubicBezTo>
                    <a:cubicBezTo>
                      <a:pt x="133212" y="42937"/>
                      <a:pt x="138856" y="44416"/>
                      <a:pt x="142923" y="47434"/>
                    </a:cubicBezTo>
                    <a:cubicBezTo>
                      <a:pt x="146061" y="48885"/>
                      <a:pt x="147342" y="49842"/>
                      <a:pt x="150428" y="51721"/>
                    </a:cubicBezTo>
                    <a:cubicBezTo>
                      <a:pt x="154466" y="50531"/>
                      <a:pt x="156449" y="49903"/>
                      <a:pt x="158601" y="48863"/>
                    </a:cubicBezTo>
                    <a:cubicBezTo>
                      <a:pt x="163738" y="47765"/>
                      <a:pt x="167276" y="45561"/>
                      <a:pt x="170917" y="44606"/>
                    </a:cubicBezTo>
                    <a:cubicBezTo>
                      <a:pt x="171463" y="45193"/>
                      <a:pt x="171725" y="45521"/>
                      <a:pt x="172183" y="45882"/>
                    </a:cubicBezTo>
                    <a:cubicBezTo>
                      <a:pt x="171148" y="50414"/>
                      <a:pt x="170542" y="52244"/>
                      <a:pt x="167897" y="58179"/>
                    </a:cubicBezTo>
                    <a:cubicBezTo>
                      <a:pt x="166681" y="61925"/>
                      <a:pt x="166144" y="63740"/>
                      <a:pt x="165040" y="66351"/>
                    </a:cubicBezTo>
                    <a:cubicBezTo>
                      <a:pt x="166185" y="67949"/>
                      <a:pt x="167318" y="70997"/>
                      <a:pt x="169326" y="73857"/>
                    </a:cubicBezTo>
                    <a:cubicBezTo>
                      <a:pt x="171880" y="79074"/>
                      <a:pt x="174379" y="83554"/>
                      <a:pt x="175555" y="88983"/>
                    </a:cubicBezTo>
                    <a:cubicBezTo>
                      <a:pt x="176120" y="91448"/>
                      <a:pt x="177549" y="95344"/>
                      <a:pt x="177717" y="97669"/>
                    </a:cubicBezTo>
                    <a:cubicBezTo>
                      <a:pt x="179458" y="98907"/>
                      <a:pt x="182642" y="100014"/>
                      <a:pt x="185785" y="101537"/>
                    </a:cubicBezTo>
                    <a:cubicBezTo>
                      <a:pt x="190620" y="104446"/>
                      <a:pt x="194012" y="104841"/>
                      <a:pt x="197215" y="107042"/>
                    </a:cubicBezTo>
                    <a:cubicBezTo>
                      <a:pt x="197318" y="107762"/>
                      <a:pt x="197052" y="109579"/>
                      <a:pt x="197110" y="110290"/>
                    </a:cubicBezTo>
                    <a:cubicBezTo>
                      <a:pt x="194079" y="112438"/>
                      <a:pt x="188793" y="113829"/>
                      <a:pt x="184842" y="116176"/>
                    </a:cubicBezTo>
                    <a:cubicBezTo>
                      <a:pt x="181909" y="117625"/>
                      <a:pt x="179234" y="119030"/>
                      <a:pt x="176775" y="120053"/>
                    </a:cubicBezTo>
                    <a:cubicBezTo>
                      <a:pt x="176496" y="121893"/>
                      <a:pt x="174735" y="126686"/>
                      <a:pt x="174603" y="128730"/>
                    </a:cubicBezTo>
                    <a:cubicBezTo>
                      <a:pt x="174032" y="134253"/>
                      <a:pt x="170800" y="138497"/>
                      <a:pt x="168383" y="143856"/>
                    </a:cubicBezTo>
                    <a:cubicBezTo>
                      <a:pt x="167156" y="146092"/>
                      <a:pt x="165119" y="148757"/>
                      <a:pt x="164287" y="151019"/>
                    </a:cubicBezTo>
                    <a:cubicBezTo>
                      <a:pt x="165644" y="154515"/>
                      <a:pt x="166242" y="156371"/>
                      <a:pt x="166716" y="158906"/>
                    </a:cubicBezTo>
                    <a:cubicBezTo>
                      <a:pt x="169240" y="165024"/>
                      <a:pt x="168476" y="166815"/>
                      <a:pt x="170602" y="171536"/>
                    </a:cubicBezTo>
                    <a:cubicBezTo>
                      <a:pt x="170042" y="172133"/>
                      <a:pt x="169312" y="172699"/>
                      <a:pt x="169002" y="173136"/>
                    </a:cubicBezTo>
                    <a:cubicBezTo>
                      <a:pt x="163753" y="171155"/>
                      <a:pt x="159512" y="170431"/>
                      <a:pt x="156696" y="168869"/>
                    </a:cubicBezTo>
                    <a:cubicBezTo>
                      <a:pt x="153420" y="167737"/>
                      <a:pt x="150903" y="166746"/>
                      <a:pt x="148523" y="166011"/>
                    </a:cubicBezTo>
                    <a:cubicBezTo>
                      <a:pt x="145543" y="168202"/>
                      <a:pt x="143174" y="169167"/>
                      <a:pt x="141008" y="170307"/>
                    </a:cubicBezTo>
                    <a:cubicBezTo>
                      <a:pt x="137408" y="172535"/>
                      <a:pt x="132226" y="175129"/>
                      <a:pt x="125892" y="176527"/>
                    </a:cubicBezTo>
                    <a:cubicBezTo>
                      <a:pt x="124065" y="177371"/>
                      <a:pt x="119058" y="178386"/>
                      <a:pt x="117005" y="178746"/>
                    </a:cubicBezTo>
                    <a:cubicBezTo>
                      <a:pt x="115846" y="181025"/>
                      <a:pt x="114859" y="183732"/>
                      <a:pt x="113195" y="187071"/>
                    </a:cubicBezTo>
                    <a:cubicBezTo>
                      <a:pt x="111949" y="190980"/>
                      <a:pt x="110117" y="194372"/>
                      <a:pt x="108395" y="197758"/>
                    </a:cubicBezTo>
                    <a:cubicBezTo>
                      <a:pt x="108154" y="197770"/>
                      <a:pt x="107738" y="197723"/>
                      <a:pt x="107213" y="197758"/>
                    </a:cubicBezTo>
                    <a:cubicBezTo>
                      <a:pt x="105645" y="194093"/>
                      <a:pt x="103002" y="189510"/>
                      <a:pt x="101498" y="185890"/>
                    </a:cubicBezTo>
                    <a:cubicBezTo>
                      <a:pt x="100000" y="181913"/>
                      <a:pt x="98982" y="181270"/>
                      <a:pt x="97622" y="177822"/>
                    </a:cubicBezTo>
                    <a:cubicBezTo>
                      <a:pt x="94047" y="177217"/>
                      <a:pt x="93119" y="176553"/>
                      <a:pt x="88944" y="175651"/>
                    </a:cubicBezTo>
                    <a:cubicBezTo>
                      <a:pt x="84608" y="173507"/>
                      <a:pt x="78458" y="172399"/>
                      <a:pt x="73819" y="169421"/>
                    </a:cubicBezTo>
                    <a:cubicBezTo>
                      <a:pt x="70789" y="168017"/>
                      <a:pt x="68197" y="166376"/>
                      <a:pt x="66656" y="165325"/>
                    </a:cubicBezTo>
                    <a:cubicBezTo>
                      <a:pt x="64797" y="166018"/>
                      <a:pt x="61036" y="167329"/>
                      <a:pt x="58769" y="167754"/>
                    </a:cubicBezTo>
                    <a:cubicBezTo>
                      <a:pt x="53464" y="169897"/>
                      <a:pt x="51345" y="170199"/>
                      <a:pt x="46149" y="171641"/>
                    </a:cubicBezTo>
                    <a:cubicBezTo>
                      <a:pt x="45717" y="171126"/>
                      <a:pt x="45197" y="170560"/>
                      <a:pt x="44548" y="170040"/>
                    </a:cubicBezTo>
                    <a:cubicBezTo>
                      <a:pt x="45747" y="166146"/>
                      <a:pt x="47694" y="162759"/>
                      <a:pt x="48835" y="157753"/>
                    </a:cubicBezTo>
                    <a:cubicBezTo>
                      <a:pt x="49683" y="155515"/>
                      <a:pt x="50899" y="152478"/>
                      <a:pt x="51692" y="149581"/>
                    </a:cubicBezTo>
                    <a:cubicBezTo>
                      <a:pt x="50824" y="148022"/>
                      <a:pt x="48650" y="143794"/>
                      <a:pt x="47406" y="142075"/>
                    </a:cubicBezTo>
                    <a:cubicBezTo>
                      <a:pt x="44196" y="136548"/>
                      <a:pt x="41177" y="132479"/>
                      <a:pt x="41177" y="126949"/>
                    </a:cubicBezTo>
                    <a:cubicBezTo>
                      <a:pt x="40746" y="124705"/>
                      <a:pt x="39262" y="120545"/>
                      <a:pt x="39014" y="118262"/>
                    </a:cubicBezTo>
                    <a:cubicBezTo>
                      <a:pt x="35669" y="116411"/>
                      <a:pt x="33944" y="115898"/>
                      <a:pt x="30947" y="114395"/>
                    </a:cubicBezTo>
                    <a:cubicBezTo>
                      <a:pt x="25778" y="111323"/>
                      <a:pt x="24178" y="111406"/>
                      <a:pt x="19079" y="108680"/>
                    </a:cubicBezTo>
                    <a:cubicBezTo>
                      <a:pt x="19055" y="108194"/>
                      <a:pt x="18995" y="107802"/>
                      <a:pt x="19050" y="107271"/>
                    </a:cubicBezTo>
                    <a:close/>
                  </a:path>
                  <a:path w="216779" h="216808" stroke="0" extrusionOk="0">
                    <a:moveTo>
                      <a:pt x="30832" y="151495"/>
                    </a:moveTo>
                    <a:cubicBezTo>
                      <a:pt x="26345" y="163084"/>
                      <a:pt x="25797" y="163945"/>
                      <a:pt x="22670" y="175079"/>
                    </a:cubicBezTo>
                    <a:cubicBezTo>
                      <a:pt x="27896" y="179265"/>
                      <a:pt x="33480" y="185854"/>
                      <a:pt x="40767" y="193224"/>
                    </a:cubicBezTo>
                    <a:cubicBezTo>
                      <a:pt x="47717" y="190144"/>
                      <a:pt x="55476" y="189526"/>
                      <a:pt x="64351" y="185966"/>
                    </a:cubicBezTo>
                    <a:cubicBezTo>
                      <a:pt x="70464" y="189331"/>
                      <a:pt x="77482" y="190896"/>
                      <a:pt x="84353" y="194129"/>
                    </a:cubicBezTo>
                    <a:cubicBezTo>
                      <a:pt x="88037" y="199978"/>
                      <a:pt x="91418" y="209519"/>
                      <a:pt x="95221" y="216808"/>
                    </a:cubicBezTo>
                    <a:cubicBezTo>
                      <a:pt x="105853" y="215778"/>
                      <a:pt x="110006" y="217190"/>
                      <a:pt x="120615" y="216808"/>
                    </a:cubicBezTo>
                    <a:cubicBezTo>
                      <a:pt x="124057" y="208601"/>
                      <a:pt x="125812" y="205493"/>
                      <a:pt x="130597" y="195034"/>
                    </a:cubicBezTo>
                    <a:cubicBezTo>
                      <a:pt x="139175" y="193452"/>
                      <a:pt x="144525" y="189819"/>
                      <a:pt x="150600" y="186871"/>
                    </a:cubicBezTo>
                    <a:cubicBezTo>
                      <a:pt x="159695" y="189831"/>
                      <a:pt x="166298" y="192516"/>
                      <a:pt x="174174" y="195034"/>
                    </a:cubicBezTo>
                    <a:cubicBezTo>
                      <a:pt x="183669" y="186597"/>
                      <a:pt x="186023" y="183208"/>
                      <a:pt x="192272" y="176936"/>
                    </a:cubicBezTo>
                    <a:cubicBezTo>
                      <a:pt x="188267" y="165804"/>
                      <a:pt x="188967" y="164877"/>
                      <a:pt x="185042" y="153305"/>
                    </a:cubicBezTo>
                    <a:cubicBezTo>
                      <a:pt x="188886" y="145852"/>
                      <a:pt x="190523" y="141518"/>
                      <a:pt x="193205" y="133350"/>
                    </a:cubicBezTo>
                    <a:cubicBezTo>
                      <a:pt x="200763" y="128851"/>
                      <a:pt x="208753" y="125378"/>
                      <a:pt x="215875" y="122463"/>
                    </a:cubicBezTo>
                    <a:cubicBezTo>
                      <a:pt x="216293" y="113012"/>
                      <a:pt x="217823" y="102913"/>
                      <a:pt x="216779" y="95250"/>
                    </a:cubicBezTo>
                    <a:cubicBezTo>
                      <a:pt x="207059" y="91002"/>
                      <a:pt x="202758" y="87801"/>
                      <a:pt x="194081" y="84411"/>
                    </a:cubicBezTo>
                    <a:cubicBezTo>
                      <a:pt x="193036" y="77242"/>
                      <a:pt x="190628" y="71184"/>
                      <a:pt x="185918" y="64408"/>
                    </a:cubicBezTo>
                    <a:cubicBezTo>
                      <a:pt x="188259" y="54110"/>
                      <a:pt x="191600" y="48410"/>
                      <a:pt x="194081" y="40824"/>
                    </a:cubicBezTo>
                    <a:cubicBezTo>
                      <a:pt x="188063" y="34276"/>
                      <a:pt x="180414" y="27243"/>
                      <a:pt x="175984" y="22679"/>
                    </a:cubicBezTo>
                    <a:cubicBezTo>
                      <a:pt x="165204" y="26834"/>
                      <a:pt x="157649" y="28850"/>
                      <a:pt x="152400" y="30842"/>
                    </a:cubicBezTo>
                    <a:cubicBezTo>
                      <a:pt x="147372" y="27923"/>
                      <a:pt x="139028" y="24412"/>
                      <a:pt x="132445" y="22679"/>
                    </a:cubicBezTo>
                    <a:cubicBezTo>
                      <a:pt x="126875" y="13220"/>
                      <a:pt x="127551" y="10779"/>
                      <a:pt x="121568" y="0"/>
                    </a:cubicBezTo>
                    <a:cubicBezTo>
                      <a:pt x="114812" y="-368"/>
                      <a:pt x="106058" y="1276"/>
                      <a:pt x="95221" y="0"/>
                    </a:cubicBezTo>
                    <a:cubicBezTo>
                      <a:pt x="91004" y="10559"/>
                      <a:pt x="86264" y="16113"/>
                      <a:pt x="84344" y="22679"/>
                    </a:cubicBezTo>
                    <a:cubicBezTo>
                      <a:pt x="77188" y="26250"/>
                      <a:pt x="72369" y="26984"/>
                      <a:pt x="64341" y="30842"/>
                    </a:cubicBezTo>
                    <a:cubicBezTo>
                      <a:pt x="54459" y="26805"/>
                      <a:pt x="47486" y="24111"/>
                      <a:pt x="40757" y="22679"/>
                    </a:cubicBezTo>
                    <a:cubicBezTo>
                      <a:pt x="34345" y="27385"/>
                      <a:pt x="28648" y="36396"/>
                      <a:pt x="22660" y="40824"/>
                    </a:cubicBezTo>
                    <a:cubicBezTo>
                      <a:pt x="24578" y="46890"/>
                      <a:pt x="27151" y="53495"/>
                      <a:pt x="30832" y="64408"/>
                    </a:cubicBezTo>
                    <a:cubicBezTo>
                      <a:pt x="27145" y="70825"/>
                      <a:pt x="24048" y="77115"/>
                      <a:pt x="22670" y="84363"/>
                    </a:cubicBezTo>
                    <a:cubicBezTo>
                      <a:pt x="15384" y="88885"/>
                      <a:pt x="7268" y="91658"/>
                      <a:pt x="0" y="95250"/>
                    </a:cubicBezTo>
                    <a:cubicBezTo>
                      <a:pt x="-53" y="102532"/>
                      <a:pt x="-649" y="109333"/>
                      <a:pt x="0" y="120653"/>
                    </a:cubicBezTo>
                    <a:cubicBezTo>
                      <a:pt x="9590" y="125749"/>
                      <a:pt x="14005" y="126729"/>
                      <a:pt x="22670" y="131540"/>
                    </a:cubicBezTo>
                    <a:cubicBezTo>
                      <a:pt x="24450" y="139305"/>
                      <a:pt x="26038" y="145265"/>
                      <a:pt x="30832" y="151495"/>
                    </a:cubicBezTo>
                    <a:close/>
                    <a:moveTo>
                      <a:pt x="19050" y="107271"/>
                    </a:moveTo>
                    <a:cubicBezTo>
                      <a:pt x="22138" y="106361"/>
                      <a:pt x="25244" y="103714"/>
                      <a:pt x="30918" y="101556"/>
                    </a:cubicBezTo>
                    <a:cubicBezTo>
                      <a:pt x="33221" y="100507"/>
                      <a:pt x="36577" y="99222"/>
                      <a:pt x="38986" y="97688"/>
                    </a:cubicBezTo>
                    <a:cubicBezTo>
                      <a:pt x="39854" y="93684"/>
                      <a:pt x="40899" y="91436"/>
                      <a:pt x="41148" y="89002"/>
                    </a:cubicBezTo>
                    <a:cubicBezTo>
                      <a:pt x="42724" y="83377"/>
                      <a:pt x="44581" y="78834"/>
                      <a:pt x="47377" y="73876"/>
                    </a:cubicBezTo>
                    <a:cubicBezTo>
                      <a:pt x="48643" y="71274"/>
                      <a:pt x="50802" y="68157"/>
                      <a:pt x="51664" y="66370"/>
                    </a:cubicBezTo>
                    <a:cubicBezTo>
                      <a:pt x="50593" y="63259"/>
                      <a:pt x="49827" y="61336"/>
                      <a:pt x="48806" y="58198"/>
                    </a:cubicBezTo>
                    <a:cubicBezTo>
                      <a:pt x="47246" y="55118"/>
                      <a:pt x="45945" y="48263"/>
                      <a:pt x="44539" y="45882"/>
                    </a:cubicBezTo>
                    <a:cubicBezTo>
                      <a:pt x="45028" y="45493"/>
                      <a:pt x="45398" y="45035"/>
                      <a:pt x="45815" y="44606"/>
                    </a:cubicBezTo>
                    <a:cubicBezTo>
                      <a:pt x="50815" y="45927"/>
                      <a:pt x="52701" y="46679"/>
                      <a:pt x="58131" y="48863"/>
                    </a:cubicBezTo>
                    <a:cubicBezTo>
                      <a:pt x="59960" y="49259"/>
                      <a:pt x="64226" y="51120"/>
                      <a:pt x="66304" y="51721"/>
                    </a:cubicBezTo>
                    <a:cubicBezTo>
                      <a:pt x="68951" y="50387"/>
                      <a:pt x="70661" y="49244"/>
                      <a:pt x="73809" y="47434"/>
                    </a:cubicBezTo>
                    <a:cubicBezTo>
                      <a:pt x="78864" y="43623"/>
                      <a:pt x="82722" y="43216"/>
                      <a:pt x="88935" y="41205"/>
                    </a:cubicBezTo>
                    <a:cubicBezTo>
                      <a:pt x="93077" y="39916"/>
                      <a:pt x="93881" y="39707"/>
                      <a:pt x="97612" y="39033"/>
                    </a:cubicBezTo>
                    <a:cubicBezTo>
                      <a:pt x="98073" y="37144"/>
                      <a:pt x="99927" y="33765"/>
                      <a:pt x="101489" y="30966"/>
                    </a:cubicBezTo>
                    <a:cubicBezTo>
                      <a:pt x="103241" y="27138"/>
                      <a:pt x="105426" y="22589"/>
                      <a:pt x="107204" y="19098"/>
                    </a:cubicBezTo>
                    <a:cubicBezTo>
                      <a:pt x="108220" y="19063"/>
                      <a:pt x="108395" y="18989"/>
                      <a:pt x="109528" y="19098"/>
                    </a:cubicBezTo>
                    <a:cubicBezTo>
                      <a:pt x="111142" y="22399"/>
                      <a:pt x="114400" y="28212"/>
                      <a:pt x="115243" y="30966"/>
                    </a:cubicBezTo>
                    <a:cubicBezTo>
                      <a:pt x="116867" y="34025"/>
                      <a:pt x="117849" y="35553"/>
                      <a:pt x="119120" y="39033"/>
                    </a:cubicBezTo>
                    <a:cubicBezTo>
                      <a:pt x="122005" y="39399"/>
                      <a:pt x="123736" y="40437"/>
                      <a:pt x="127797" y="41205"/>
                    </a:cubicBezTo>
                    <a:cubicBezTo>
                      <a:pt x="132966" y="42030"/>
                      <a:pt x="138447" y="45616"/>
                      <a:pt x="142923" y="47434"/>
                    </a:cubicBezTo>
                    <a:cubicBezTo>
                      <a:pt x="144996" y="48494"/>
                      <a:pt x="147392" y="50434"/>
                      <a:pt x="150428" y="51721"/>
                    </a:cubicBezTo>
                    <a:cubicBezTo>
                      <a:pt x="152238" y="51536"/>
                      <a:pt x="156584" y="49570"/>
                      <a:pt x="158601" y="48863"/>
                    </a:cubicBezTo>
                    <a:cubicBezTo>
                      <a:pt x="164932" y="47331"/>
                      <a:pt x="165974" y="45880"/>
                      <a:pt x="170917" y="44606"/>
                    </a:cubicBezTo>
                    <a:cubicBezTo>
                      <a:pt x="171213" y="45010"/>
                      <a:pt x="171796" y="45597"/>
                      <a:pt x="172183" y="45882"/>
                    </a:cubicBezTo>
                    <a:cubicBezTo>
                      <a:pt x="170619" y="50485"/>
                      <a:pt x="169613" y="52299"/>
                      <a:pt x="167897" y="58179"/>
                    </a:cubicBezTo>
                    <a:cubicBezTo>
                      <a:pt x="166802" y="61905"/>
                      <a:pt x="165611" y="64463"/>
                      <a:pt x="165040" y="66351"/>
                    </a:cubicBezTo>
                    <a:cubicBezTo>
                      <a:pt x="166535" y="69158"/>
                      <a:pt x="167227" y="70993"/>
                      <a:pt x="169326" y="73857"/>
                    </a:cubicBezTo>
                    <a:cubicBezTo>
                      <a:pt x="172172" y="78150"/>
                      <a:pt x="174608" y="83011"/>
                      <a:pt x="175555" y="88983"/>
                    </a:cubicBezTo>
                    <a:cubicBezTo>
                      <a:pt x="176658" y="92851"/>
                      <a:pt x="176508" y="93661"/>
                      <a:pt x="177717" y="97669"/>
                    </a:cubicBezTo>
                    <a:cubicBezTo>
                      <a:pt x="179610" y="99054"/>
                      <a:pt x="183192" y="100759"/>
                      <a:pt x="185785" y="101537"/>
                    </a:cubicBezTo>
                    <a:cubicBezTo>
                      <a:pt x="190407" y="103098"/>
                      <a:pt x="191914" y="104685"/>
                      <a:pt x="197215" y="107042"/>
                    </a:cubicBezTo>
                    <a:cubicBezTo>
                      <a:pt x="197341" y="108002"/>
                      <a:pt x="197315" y="108850"/>
                      <a:pt x="197110" y="110290"/>
                    </a:cubicBezTo>
                    <a:cubicBezTo>
                      <a:pt x="192613" y="112080"/>
                      <a:pt x="191033" y="113455"/>
                      <a:pt x="184842" y="116176"/>
                    </a:cubicBezTo>
                    <a:cubicBezTo>
                      <a:pt x="181025" y="117903"/>
                      <a:pt x="180799" y="118325"/>
                      <a:pt x="176775" y="120053"/>
                    </a:cubicBezTo>
                    <a:cubicBezTo>
                      <a:pt x="176372" y="122520"/>
                      <a:pt x="175243" y="125638"/>
                      <a:pt x="174603" y="128730"/>
                    </a:cubicBezTo>
                    <a:cubicBezTo>
                      <a:pt x="172338" y="134686"/>
                      <a:pt x="171431" y="138889"/>
                      <a:pt x="168383" y="143856"/>
                    </a:cubicBezTo>
                    <a:cubicBezTo>
                      <a:pt x="166449" y="147270"/>
                      <a:pt x="165588" y="149520"/>
                      <a:pt x="164287" y="151019"/>
                    </a:cubicBezTo>
                    <a:cubicBezTo>
                      <a:pt x="164520" y="152730"/>
                      <a:pt x="165734" y="155045"/>
                      <a:pt x="166716" y="158906"/>
                    </a:cubicBezTo>
                    <a:cubicBezTo>
                      <a:pt x="168058" y="161606"/>
                      <a:pt x="170122" y="168306"/>
                      <a:pt x="170602" y="171536"/>
                    </a:cubicBezTo>
                    <a:cubicBezTo>
                      <a:pt x="169841" y="172143"/>
                      <a:pt x="169554" y="172728"/>
                      <a:pt x="169002" y="173136"/>
                    </a:cubicBezTo>
                    <a:cubicBezTo>
                      <a:pt x="163188" y="170497"/>
                      <a:pt x="159498" y="169794"/>
                      <a:pt x="156696" y="168869"/>
                    </a:cubicBezTo>
                    <a:cubicBezTo>
                      <a:pt x="154786" y="168032"/>
                      <a:pt x="151853" y="167416"/>
                      <a:pt x="148523" y="166011"/>
                    </a:cubicBezTo>
                    <a:cubicBezTo>
                      <a:pt x="145591" y="167818"/>
                      <a:pt x="144448" y="168349"/>
                      <a:pt x="141008" y="170307"/>
                    </a:cubicBezTo>
                    <a:cubicBezTo>
                      <a:pt x="135805" y="173986"/>
                      <a:pt x="131308" y="175956"/>
                      <a:pt x="125892" y="176527"/>
                    </a:cubicBezTo>
                    <a:cubicBezTo>
                      <a:pt x="122825" y="177141"/>
                      <a:pt x="120054" y="177873"/>
                      <a:pt x="117005" y="178746"/>
                    </a:cubicBezTo>
                    <a:cubicBezTo>
                      <a:pt x="116461" y="180956"/>
                      <a:pt x="114234" y="185036"/>
                      <a:pt x="113195" y="187071"/>
                    </a:cubicBezTo>
                    <a:cubicBezTo>
                      <a:pt x="112075" y="189765"/>
                      <a:pt x="110448" y="194440"/>
                      <a:pt x="108395" y="197758"/>
                    </a:cubicBezTo>
                    <a:cubicBezTo>
                      <a:pt x="108142" y="197789"/>
                      <a:pt x="107633" y="197800"/>
                      <a:pt x="107213" y="197758"/>
                    </a:cubicBezTo>
                    <a:cubicBezTo>
                      <a:pt x="105549" y="194601"/>
                      <a:pt x="103844" y="191700"/>
                      <a:pt x="101498" y="185890"/>
                    </a:cubicBezTo>
                    <a:cubicBezTo>
                      <a:pt x="100209" y="183927"/>
                      <a:pt x="99267" y="180245"/>
                      <a:pt x="97622" y="177822"/>
                    </a:cubicBezTo>
                    <a:cubicBezTo>
                      <a:pt x="94032" y="177290"/>
                      <a:pt x="91591" y="176772"/>
                      <a:pt x="88944" y="175651"/>
                    </a:cubicBezTo>
                    <a:cubicBezTo>
                      <a:pt x="83453" y="173527"/>
                      <a:pt x="78825" y="171930"/>
                      <a:pt x="73819" y="169421"/>
                    </a:cubicBezTo>
                    <a:cubicBezTo>
                      <a:pt x="70720" y="167595"/>
                      <a:pt x="69093" y="167090"/>
                      <a:pt x="66656" y="165325"/>
                    </a:cubicBezTo>
                    <a:cubicBezTo>
                      <a:pt x="64884" y="165756"/>
                      <a:pt x="62548" y="166880"/>
                      <a:pt x="58769" y="167754"/>
                    </a:cubicBezTo>
                    <a:cubicBezTo>
                      <a:pt x="55240" y="168780"/>
                      <a:pt x="48963" y="170222"/>
                      <a:pt x="46149" y="171641"/>
                    </a:cubicBezTo>
                    <a:cubicBezTo>
                      <a:pt x="45305" y="170899"/>
                      <a:pt x="45100" y="170552"/>
                      <a:pt x="44548" y="170040"/>
                    </a:cubicBezTo>
                    <a:cubicBezTo>
                      <a:pt x="46455" y="165061"/>
                      <a:pt x="47495" y="160388"/>
                      <a:pt x="48835" y="157753"/>
                    </a:cubicBezTo>
                    <a:cubicBezTo>
                      <a:pt x="49903" y="154142"/>
                      <a:pt x="50109" y="153608"/>
                      <a:pt x="51692" y="149581"/>
                    </a:cubicBezTo>
                    <a:cubicBezTo>
                      <a:pt x="50092" y="146264"/>
                      <a:pt x="48611" y="144332"/>
                      <a:pt x="47406" y="142075"/>
                    </a:cubicBezTo>
                    <a:cubicBezTo>
                      <a:pt x="44756" y="137103"/>
                      <a:pt x="42556" y="132750"/>
                      <a:pt x="41177" y="126949"/>
                    </a:cubicBezTo>
                    <a:cubicBezTo>
                      <a:pt x="40590" y="124704"/>
                      <a:pt x="39955" y="122551"/>
                      <a:pt x="39014" y="118262"/>
                    </a:cubicBezTo>
                    <a:cubicBezTo>
                      <a:pt x="37226" y="117357"/>
                      <a:pt x="32736" y="115483"/>
                      <a:pt x="30947" y="114395"/>
                    </a:cubicBezTo>
                    <a:cubicBezTo>
                      <a:pt x="27614" y="112930"/>
                      <a:pt x="22670" y="109725"/>
                      <a:pt x="19079" y="108680"/>
                    </a:cubicBezTo>
                    <a:cubicBezTo>
                      <a:pt x="19011" y="108244"/>
                      <a:pt x="19097" y="107769"/>
                      <a:pt x="19050" y="107271"/>
                    </a:cubicBezTo>
                    <a:close/>
                  </a:path>
                </a:pathLst>
              </a:custGeom>
              <a:solidFill>
                <a:srgbClr val="000000"/>
              </a:solidFill>
              <a:ln w="9525" cap="flat">
                <a:solidFill>
                  <a:schemeClr val="bg2"/>
                </a:solidFill>
                <a:prstDash val="solid"/>
                <a:miter/>
                <a:extLst>
                  <a:ext uri="{C807C97D-BFC1-408E-A445-0C87EB9F89A2}">
                    <ask:lineSketchStyleProps xmlns:ask="http://schemas.microsoft.com/office/drawing/2018/sketchyshapes" sd="2126911086">
                      <a:custGeom>
                        <a:avLst/>
                        <a:gdLst>
                          <a:gd name="connsiteX0" fmla="*/ 30832 w 216779"/>
                          <a:gd name="connsiteY0" fmla="*/ 151495 h 216808"/>
                          <a:gd name="connsiteX1" fmla="*/ 22670 w 216779"/>
                          <a:gd name="connsiteY1" fmla="*/ 175079 h 216808"/>
                          <a:gd name="connsiteX2" fmla="*/ 40767 w 216779"/>
                          <a:gd name="connsiteY2" fmla="*/ 193224 h 216808"/>
                          <a:gd name="connsiteX3" fmla="*/ 64351 w 216779"/>
                          <a:gd name="connsiteY3" fmla="*/ 185966 h 216808"/>
                          <a:gd name="connsiteX4" fmla="*/ 84353 w 216779"/>
                          <a:gd name="connsiteY4" fmla="*/ 194129 h 216808"/>
                          <a:gd name="connsiteX5" fmla="*/ 95221 w 216779"/>
                          <a:gd name="connsiteY5" fmla="*/ 216808 h 216808"/>
                          <a:gd name="connsiteX6" fmla="*/ 120615 w 216779"/>
                          <a:gd name="connsiteY6" fmla="*/ 216808 h 216808"/>
                          <a:gd name="connsiteX7" fmla="*/ 130597 w 216779"/>
                          <a:gd name="connsiteY7" fmla="*/ 195034 h 216808"/>
                          <a:gd name="connsiteX8" fmla="*/ 150600 w 216779"/>
                          <a:gd name="connsiteY8" fmla="*/ 186871 h 216808"/>
                          <a:gd name="connsiteX9" fmla="*/ 174174 w 216779"/>
                          <a:gd name="connsiteY9" fmla="*/ 195034 h 216808"/>
                          <a:gd name="connsiteX10" fmla="*/ 192272 w 216779"/>
                          <a:gd name="connsiteY10" fmla="*/ 176936 h 216808"/>
                          <a:gd name="connsiteX11" fmla="*/ 185042 w 216779"/>
                          <a:gd name="connsiteY11" fmla="*/ 153305 h 216808"/>
                          <a:gd name="connsiteX12" fmla="*/ 193205 w 216779"/>
                          <a:gd name="connsiteY12" fmla="*/ 133350 h 216808"/>
                          <a:gd name="connsiteX13" fmla="*/ 215875 w 216779"/>
                          <a:gd name="connsiteY13" fmla="*/ 122463 h 216808"/>
                          <a:gd name="connsiteX14" fmla="*/ 216779 w 216779"/>
                          <a:gd name="connsiteY14" fmla="*/ 95250 h 216808"/>
                          <a:gd name="connsiteX15" fmla="*/ 194081 w 216779"/>
                          <a:gd name="connsiteY15" fmla="*/ 84411 h 216808"/>
                          <a:gd name="connsiteX16" fmla="*/ 185918 w 216779"/>
                          <a:gd name="connsiteY16" fmla="*/ 64408 h 216808"/>
                          <a:gd name="connsiteX17" fmla="*/ 194081 w 216779"/>
                          <a:gd name="connsiteY17" fmla="*/ 40824 h 216808"/>
                          <a:gd name="connsiteX18" fmla="*/ 175984 w 216779"/>
                          <a:gd name="connsiteY18" fmla="*/ 22679 h 216808"/>
                          <a:gd name="connsiteX19" fmla="*/ 152400 w 216779"/>
                          <a:gd name="connsiteY19" fmla="*/ 30842 h 216808"/>
                          <a:gd name="connsiteX20" fmla="*/ 132445 w 216779"/>
                          <a:gd name="connsiteY20" fmla="*/ 22679 h 216808"/>
                          <a:gd name="connsiteX21" fmla="*/ 121568 w 216779"/>
                          <a:gd name="connsiteY21" fmla="*/ 0 h 216808"/>
                          <a:gd name="connsiteX22" fmla="*/ 95221 w 216779"/>
                          <a:gd name="connsiteY22" fmla="*/ 0 h 216808"/>
                          <a:gd name="connsiteX23" fmla="*/ 84344 w 216779"/>
                          <a:gd name="connsiteY23" fmla="*/ 22679 h 216808"/>
                          <a:gd name="connsiteX24" fmla="*/ 64341 w 216779"/>
                          <a:gd name="connsiteY24" fmla="*/ 30842 h 216808"/>
                          <a:gd name="connsiteX25" fmla="*/ 40757 w 216779"/>
                          <a:gd name="connsiteY25" fmla="*/ 22679 h 216808"/>
                          <a:gd name="connsiteX26" fmla="*/ 22660 w 216779"/>
                          <a:gd name="connsiteY26" fmla="*/ 40824 h 216808"/>
                          <a:gd name="connsiteX27" fmla="*/ 30832 w 216779"/>
                          <a:gd name="connsiteY27" fmla="*/ 64408 h 216808"/>
                          <a:gd name="connsiteX28" fmla="*/ 22670 w 216779"/>
                          <a:gd name="connsiteY28" fmla="*/ 84363 h 216808"/>
                          <a:gd name="connsiteX29" fmla="*/ 0 w 216779"/>
                          <a:gd name="connsiteY29" fmla="*/ 95250 h 216808"/>
                          <a:gd name="connsiteX30" fmla="*/ 0 w 216779"/>
                          <a:gd name="connsiteY30" fmla="*/ 120653 h 216808"/>
                          <a:gd name="connsiteX31" fmla="*/ 22670 w 216779"/>
                          <a:gd name="connsiteY31" fmla="*/ 131540 h 216808"/>
                          <a:gd name="connsiteX32" fmla="*/ 30832 w 216779"/>
                          <a:gd name="connsiteY32" fmla="*/ 151495 h 216808"/>
                          <a:gd name="connsiteX33" fmla="*/ 19050 w 216779"/>
                          <a:gd name="connsiteY33" fmla="*/ 107271 h 216808"/>
                          <a:gd name="connsiteX34" fmla="*/ 30918 w 216779"/>
                          <a:gd name="connsiteY34" fmla="*/ 101556 h 216808"/>
                          <a:gd name="connsiteX35" fmla="*/ 38986 w 216779"/>
                          <a:gd name="connsiteY35" fmla="*/ 97688 h 216808"/>
                          <a:gd name="connsiteX36" fmla="*/ 41148 w 216779"/>
                          <a:gd name="connsiteY36" fmla="*/ 89002 h 216808"/>
                          <a:gd name="connsiteX37" fmla="*/ 47377 w 216779"/>
                          <a:gd name="connsiteY37" fmla="*/ 73876 h 216808"/>
                          <a:gd name="connsiteX38" fmla="*/ 51664 w 216779"/>
                          <a:gd name="connsiteY38" fmla="*/ 66370 h 216808"/>
                          <a:gd name="connsiteX39" fmla="*/ 48806 w 216779"/>
                          <a:gd name="connsiteY39" fmla="*/ 58198 h 216808"/>
                          <a:gd name="connsiteX40" fmla="*/ 44539 w 216779"/>
                          <a:gd name="connsiteY40" fmla="*/ 45882 h 216808"/>
                          <a:gd name="connsiteX41" fmla="*/ 45815 w 216779"/>
                          <a:gd name="connsiteY41" fmla="*/ 44606 h 216808"/>
                          <a:gd name="connsiteX42" fmla="*/ 58131 w 216779"/>
                          <a:gd name="connsiteY42" fmla="*/ 48863 h 216808"/>
                          <a:gd name="connsiteX43" fmla="*/ 66304 w 216779"/>
                          <a:gd name="connsiteY43" fmla="*/ 51721 h 216808"/>
                          <a:gd name="connsiteX44" fmla="*/ 73809 w 216779"/>
                          <a:gd name="connsiteY44" fmla="*/ 47434 h 216808"/>
                          <a:gd name="connsiteX45" fmla="*/ 88935 w 216779"/>
                          <a:gd name="connsiteY45" fmla="*/ 41205 h 216808"/>
                          <a:gd name="connsiteX46" fmla="*/ 97612 w 216779"/>
                          <a:gd name="connsiteY46" fmla="*/ 39033 h 216808"/>
                          <a:gd name="connsiteX47" fmla="*/ 101489 w 216779"/>
                          <a:gd name="connsiteY47" fmla="*/ 30966 h 216808"/>
                          <a:gd name="connsiteX48" fmla="*/ 107204 w 216779"/>
                          <a:gd name="connsiteY48" fmla="*/ 19098 h 216808"/>
                          <a:gd name="connsiteX49" fmla="*/ 109528 w 216779"/>
                          <a:gd name="connsiteY49" fmla="*/ 19098 h 216808"/>
                          <a:gd name="connsiteX50" fmla="*/ 115243 w 216779"/>
                          <a:gd name="connsiteY50" fmla="*/ 30966 h 216808"/>
                          <a:gd name="connsiteX51" fmla="*/ 119120 w 216779"/>
                          <a:gd name="connsiteY51" fmla="*/ 39033 h 216808"/>
                          <a:gd name="connsiteX52" fmla="*/ 127797 w 216779"/>
                          <a:gd name="connsiteY52" fmla="*/ 41205 h 216808"/>
                          <a:gd name="connsiteX53" fmla="*/ 142923 w 216779"/>
                          <a:gd name="connsiteY53" fmla="*/ 47434 h 216808"/>
                          <a:gd name="connsiteX54" fmla="*/ 150428 w 216779"/>
                          <a:gd name="connsiteY54" fmla="*/ 51721 h 216808"/>
                          <a:gd name="connsiteX55" fmla="*/ 158601 w 216779"/>
                          <a:gd name="connsiteY55" fmla="*/ 48863 h 216808"/>
                          <a:gd name="connsiteX56" fmla="*/ 170917 w 216779"/>
                          <a:gd name="connsiteY56" fmla="*/ 44606 h 216808"/>
                          <a:gd name="connsiteX57" fmla="*/ 172183 w 216779"/>
                          <a:gd name="connsiteY57" fmla="*/ 45882 h 216808"/>
                          <a:gd name="connsiteX58" fmla="*/ 167897 w 216779"/>
                          <a:gd name="connsiteY58" fmla="*/ 58179 h 216808"/>
                          <a:gd name="connsiteX59" fmla="*/ 165040 w 216779"/>
                          <a:gd name="connsiteY59" fmla="*/ 66351 h 216808"/>
                          <a:gd name="connsiteX60" fmla="*/ 169326 w 216779"/>
                          <a:gd name="connsiteY60" fmla="*/ 73857 h 216808"/>
                          <a:gd name="connsiteX61" fmla="*/ 175555 w 216779"/>
                          <a:gd name="connsiteY61" fmla="*/ 88983 h 216808"/>
                          <a:gd name="connsiteX62" fmla="*/ 177717 w 216779"/>
                          <a:gd name="connsiteY62" fmla="*/ 97669 h 216808"/>
                          <a:gd name="connsiteX63" fmla="*/ 185785 w 216779"/>
                          <a:gd name="connsiteY63" fmla="*/ 101537 h 216808"/>
                          <a:gd name="connsiteX64" fmla="*/ 197215 w 216779"/>
                          <a:gd name="connsiteY64" fmla="*/ 107042 h 216808"/>
                          <a:gd name="connsiteX65" fmla="*/ 197110 w 216779"/>
                          <a:gd name="connsiteY65" fmla="*/ 110290 h 216808"/>
                          <a:gd name="connsiteX66" fmla="*/ 184842 w 216779"/>
                          <a:gd name="connsiteY66" fmla="*/ 116176 h 216808"/>
                          <a:gd name="connsiteX67" fmla="*/ 176775 w 216779"/>
                          <a:gd name="connsiteY67" fmla="*/ 120053 h 216808"/>
                          <a:gd name="connsiteX68" fmla="*/ 174603 w 216779"/>
                          <a:gd name="connsiteY68" fmla="*/ 128730 h 216808"/>
                          <a:gd name="connsiteX69" fmla="*/ 168383 w 216779"/>
                          <a:gd name="connsiteY69" fmla="*/ 143856 h 216808"/>
                          <a:gd name="connsiteX70" fmla="*/ 164287 w 216779"/>
                          <a:gd name="connsiteY70" fmla="*/ 151019 h 216808"/>
                          <a:gd name="connsiteX71" fmla="*/ 166716 w 216779"/>
                          <a:gd name="connsiteY71" fmla="*/ 158906 h 216808"/>
                          <a:gd name="connsiteX72" fmla="*/ 170602 w 216779"/>
                          <a:gd name="connsiteY72" fmla="*/ 171536 h 216808"/>
                          <a:gd name="connsiteX73" fmla="*/ 169002 w 216779"/>
                          <a:gd name="connsiteY73" fmla="*/ 173136 h 216808"/>
                          <a:gd name="connsiteX74" fmla="*/ 156696 w 216779"/>
                          <a:gd name="connsiteY74" fmla="*/ 168869 h 216808"/>
                          <a:gd name="connsiteX75" fmla="*/ 148523 w 216779"/>
                          <a:gd name="connsiteY75" fmla="*/ 166011 h 216808"/>
                          <a:gd name="connsiteX76" fmla="*/ 141008 w 216779"/>
                          <a:gd name="connsiteY76" fmla="*/ 170307 h 216808"/>
                          <a:gd name="connsiteX77" fmla="*/ 125892 w 216779"/>
                          <a:gd name="connsiteY77" fmla="*/ 176527 h 216808"/>
                          <a:gd name="connsiteX78" fmla="*/ 117005 w 216779"/>
                          <a:gd name="connsiteY78" fmla="*/ 178746 h 216808"/>
                          <a:gd name="connsiteX79" fmla="*/ 113195 w 216779"/>
                          <a:gd name="connsiteY79" fmla="*/ 187071 h 216808"/>
                          <a:gd name="connsiteX80" fmla="*/ 108395 w 216779"/>
                          <a:gd name="connsiteY80" fmla="*/ 197758 h 216808"/>
                          <a:gd name="connsiteX81" fmla="*/ 107213 w 216779"/>
                          <a:gd name="connsiteY81" fmla="*/ 197758 h 216808"/>
                          <a:gd name="connsiteX82" fmla="*/ 101498 w 216779"/>
                          <a:gd name="connsiteY82" fmla="*/ 185890 h 216808"/>
                          <a:gd name="connsiteX83" fmla="*/ 97622 w 216779"/>
                          <a:gd name="connsiteY83" fmla="*/ 177822 h 216808"/>
                          <a:gd name="connsiteX84" fmla="*/ 88944 w 216779"/>
                          <a:gd name="connsiteY84" fmla="*/ 175651 h 216808"/>
                          <a:gd name="connsiteX85" fmla="*/ 73819 w 216779"/>
                          <a:gd name="connsiteY85" fmla="*/ 169421 h 216808"/>
                          <a:gd name="connsiteX86" fmla="*/ 66656 w 216779"/>
                          <a:gd name="connsiteY86" fmla="*/ 165325 h 216808"/>
                          <a:gd name="connsiteX87" fmla="*/ 58769 w 216779"/>
                          <a:gd name="connsiteY87" fmla="*/ 167754 h 216808"/>
                          <a:gd name="connsiteX88" fmla="*/ 46149 w 216779"/>
                          <a:gd name="connsiteY88" fmla="*/ 171641 h 216808"/>
                          <a:gd name="connsiteX89" fmla="*/ 44548 w 216779"/>
                          <a:gd name="connsiteY89" fmla="*/ 170040 h 216808"/>
                          <a:gd name="connsiteX90" fmla="*/ 48835 w 216779"/>
                          <a:gd name="connsiteY90" fmla="*/ 157753 h 216808"/>
                          <a:gd name="connsiteX91" fmla="*/ 51692 w 216779"/>
                          <a:gd name="connsiteY91" fmla="*/ 149581 h 216808"/>
                          <a:gd name="connsiteX92" fmla="*/ 47406 w 216779"/>
                          <a:gd name="connsiteY92" fmla="*/ 142075 h 216808"/>
                          <a:gd name="connsiteX93" fmla="*/ 41177 w 216779"/>
                          <a:gd name="connsiteY93" fmla="*/ 126949 h 216808"/>
                          <a:gd name="connsiteX94" fmla="*/ 39014 w 216779"/>
                          <a:gd name="connsiteY94" fmla="*/ 118262 h 216808"/>
                          <a:gd name="connsiteX95" fmla="*/ 30947 w 216779"/>
                          <a:gd name="connsiteY95" fmla="*/ 114395 h 216808"/>
                          <a:gd name="connsiteX96" fmla="*/ 19079 w 216779"/>
                          <a:gd name="connsiteY96" fmla="*/ 108680 h 21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16779" h="216808">
                            <a:moveTo>
                              <a:pt x="30832" y="151495"/>
                            </a:moveTo>
                            <a:lnTo>
                              <a:pt x="22670" y="175079"/>
                            </a:lnTo>
                            <a:lnTo>
                              <a:pt x="40767" y="193224"/>
                            </a:lnTo>
                            <a:lnTo>
                              <a:pt x="64351" y="185966"/>
                            </a:lnTo>
                            <a:cubicBezTo>
                              <a:pt x="70600" y="189615"/>
                              <a:pt x="77334" y="192364"/>
                              <a:pt x="84353" y="194129"/>
                            </a:cubicBezTo>
                            <a:lnTo>
                              <a:pt x="95221" y="216808"/>
                            </a:lnTo>
                            <a:lnTo>
                              <a:pt x="120615" y="216808"/>
                            </a:lnTo>
                            <a:lnTo>
                              <a:pt x="130597" y="195034"/>
                            </a:lnTo>
                            <a:cubicBezTo>
                              <a:pt x="137616" y="193269"/>
                              <a:pt x="144349" y="190520"/>
                              <a:pt x="150600" y="186871"/>
                            </a:cubicBezTo>
                            <a:lnTo>
                              <a:pt x="174174" y="195034"/>
                            </a:lnTo>
                            <a:lnTo>
                              <a:pt x="192272" y="176936"/>
                            </a:lnTo>
                            <a:lnTo>
                              <a:pt x="185042" y="153305"/>
                            </a:lnTo>
                            <a:cubicBezTo>
                              <a:pt x="188686" y="147069"/>
                              <a:pt x="191433" y="140352"/>
                              <a:pt x="193205" y="133350"/>
                            </a:cubicBezTo>
                            <a:lnTo>
                              <a:pt x="215875" y="122463"/>
                            </a:lnTo>
                            <a:lnTo>
                              <a:pt x="216779" y="95250"/>
                            </a:lnTo>
                            <a:lnTo>
                              <a:pt x="194081" y="84411"/>
                            </a:lnTo>
                            <a:cubicBezTo>
                              <a:pt x="192312" y="77393"/>
                              <a:pt x="189564" y="70659"/>
                              <a:pt x="185918" y="64408"/>
                            </a:cubicBezTo>
                            <a:lnTo>
                              <a:pt x="194081" y="40824"/>
                            </a:lnTo>
                            <a:lnTo>
                              <a:pt x="175984" y="22679"/>
                            </a:lnTo>
                            <a:lnTo>
                              <a:pt x="152400" y="30842"/>
                            </a:lnTo>
                            <a:cubicBezTo>
                              <a:pt x="146163" y="27201"/>
                              <a:pt x="139446" y="24453"/>
                              <a:pt x="132445" y="22679"/>
                            </a:cubicBezTo>
                            <a:lnTo>
                              <a:pt x="121568" y="0"/>
                            </a:lnTo>
                            <a:lnTo>
                              <a:pt x="95221" y="0"/>
                            </a:lnTo>
                            <a:lnTo>
                              <a:pt x="84344" y="22679"/>
                            </a:lnTo>
                            <a:cubicBezTo>
                              <a:pt x="77327" y="24449"/>
                              <a:pt x="70593" y="27197"/>
                              <a:pt x="64341" y="30842"/>
                            </a:cubicBezTo>
                            <a:lnTo>
                              <a:pt x="40757" y="22679"/>
                            </a:lnTo>
                            <a:lnTo>
                              <a:pt x="22660" y="40824"/>
                            </a:lnTo>
                            <a:lnTo>
                              <a:pt x="30832" y="64408"/>
                            </a:lnTo>
                            <a:cubicBezTo>
                              <a:pt x="27187" y="70643"/>
                              <a:pt x="24439" y="77361"/>
                              <a:pt x="22670" y="84363"/>
                            </a:cubicBezTo>
                            <a:lnTo>
                              <a:pt x="0" y="95250"/>
                            </a:lnTo>
                            <a:lnTo>
                              <a:pt x="0" y="120653"/>
                            </a:lnTo>
                            <a:lnTo>
                              <a:pt x="22670" y="131540"/>
                            </a:lnTo>
                            <a:cubicBezTo>
                              <a:pt x="24439" y="138542"/>
                              <a:pt x="27187" y="145260"/>
                              <a:pt x="30832" y="151495"/>
                            </a:cubicBezTo>
                            <a:close/>
                            <a:moveTo>
                              <a:pt x="19050" y="107271"/>
                            </a:moveTo>
                            <a:lnTo>
                              <a:pt x="30918" y="101556"/>
                            </a:lnTo>
                            <a:lnTo>
                              <a:pt x="38986" y="97688"/>
                            </a:lnTo>
                            <a:lnTo>
                              <a:pt x="41148" y="89002"/>
                            </a:lnTo>
                            <a:cubicBezTo>
                              <a:pt x="42493" y="83689"/>
                              <a:pt x="44590" y="78595"/>
                              <a:pt x="47377" y="73876"/>
                            </a:cubicBezTo>
                            <a:lnTo>
                              <a:pt x="51664" y="66370"/>
                            </a:lnTo>
                            <a:lnTo>
                              <a:pt x="48806" y="58198"/>
                            </a:lnTo>
                            <a:lnTo>
                              <a:pt x="44539" y="45882"/>
                            </a:lnTo>
                            <a:lnTo>
                              <a:pt x="45815" y="44606"/>
                            </a:lnTo>
                            <a:lnTo>
                              <a:pt x="58131" y="48863"/>
                            </a:lnTo>
                            <a:lnTo>
                              <a:pt x="66304" y="51721"/>
                            </a:lnTo>
                            <a:lnTo>
                              <a:pt x="73809" y="47434"/>
                            </a:lnTo>
                            <a:cubicBezTo>
                              <a:pt x="78529" y="44649"/>
                              <a:pt x="83623" y="42552"/>
                              <a:pt x="88935" y="41205"/>
                            </a:cubicBezTo>
                            <a:lnTo>
                              <a:pt x="97612" y="39033"/>
                            </a:lnTo>
                            <a:lnTo>
                              <a:pt x="101489" y="30966"/>
                            </a:lnTo>
                            <a:lnTo>
                              <a:pt x="107204" y="19098"/>
                            </a:lnTo>
                            <a:lnTo>
                              <a:pt x="109528" y="19098"/>
                            </a:lnTo>
                            <a:lnTo>
                              <a:pt x="115243" y="30966"/>
                            </a:lnTo>
                            <a:lnTo>
                              <a:pt x="119120" y="39033"/>
                            </a:lnTo>
                            <a:lnTo>
                              <a:pt x="127797" y="41205"/>
                            </a:lnTo>
                            <a:cubicBezTo>
                              <a:pt x="133109" y="42552"/>
                              <a:pt x="138203" y="44649"/>
                              <a:pt x="142923" y="47434"/>
                            </a:cubicBezTo>
                            <a:lnTo>
                              <a:pt x="150428" y="51721"/>
                            </a:lnTo>
                            <a:lnTo>
                              <a:pt x="158601" y="48863"/>
                            </a:lnTo>
                            <a:lnTo>
                              <a:pt x="170917" y="44606"/>
                            </a:lnTo>
                            <a:lnTo>
                              <a:pt x="172183" y="45882"/>
                            </a:lnTo>
                            <a:lnTo>
                              <a:pt x="167897" y="58179"/>
                            </a:lnTo>
                            <a:lnTo>
                              <a:pt x="165040" y="66351"/>
                            </a:lnTo>
                            <a:lnTo>
                              <a:pt x="169326" y="73857"/>
                            </a:lnTo>
                            <a:cubicBezTo>
                              <a:pt x="172107" y="78578"/>
                              <a:pt x="174205" y="83671"/>
                              <a:pt x="175555" y="88983"/>
                            </a:cubicBezTo>
                            <a:lnTo>
                              <a:pt x="177717" y="97669"/>
                            </a:lnTo>
                            <a:lnTo>
                              <a:pt x="185785" y="101537"/>
                            </a:lnTo>
                            <a:lnTo>
                              <a:pt x="197215" y="107042"/>
                            </a:lnTo>
                            <a:lnTo>
                              <a:pt x="197110" y="110290"/>
                            </a:lnTo>
                            <a:lnTo>
                              <a:pt x="184842" y="116176"/>
                            </a:lnTo>
                            <a:lnTo>
                              <a:pt x="176775" y="120053"/>
                            </a:lnTo>
                            <a:lnTo>
                              <a:pt x="174603" y="128730"/>
                            </a:lnTo>
                            <a:cubicBezTo>
                              <a:pt x="173264" y="134043"/>
                              <a:pt x="171169" y="139137"/>
                              <a:pt x="168383" y="143856"/>
                            </a:cubicBezTo>
                            <a:lnTo>
                              <a:pt x="164287" y="151019"/>
                            </a:lnTo>
                            <a:lnTo>
                              <a:pt x="166716" y="158906"/>
                            </a:lnTo>
                            <a:lnTo>
                              <a:pt x="170602" y="171536"/>
                            </a:lnTo>
                            <a:lnTo>
                              <a:pt x="169002" y="173136"/>
                            </a:lnTo>
                            <a:lnTo>
                              <a:pt x="156696" y="168869"/>
                            </a:lnTo>
                            <a:lnTo>
                              <a:pt x="148523" y="166011"/>
                            </a:lnTo>
                            <a:lnTo>
                              <a:pt x="141008" y="170307"/>
                            </a:lnTo>
                            <a:cubicBezTo>
                              <a:pt x="136290" y="173087"/>
                              <a:pt x="131200" y="175181"/>
                              <a:pt x="125892" y="176527"/>
                            </a:cubicBezTo>
                            <a:lnTo>
                              <a:pt x="117005" y="178746"/>
                            </a:lnTo>
                            <a:lnTo>
                              <a:pt x="113195" y="187071"/>
                            </a:lnTo>
                            <a:lnTo>
                              <a:pt x="108395" y="197758"/>
                            </a:lnTo>
                            <a:lnTo>
                              <a:pt x="107213" y="197758"/>
                            </a:lnTo>
                            <a:lnTo>
                              <a:pt x="101498" y="185890"/>
                            </a:lnTo>
                            <a:lnTo>
                              <a:pt x="97622" y="177822"/>
                            </a:lnTo>
                            <a:lnTo>
                              <a:pt x="88944" y="175651"/>
                            </a:lnTo>
                            <a:cubicBezTo>
                              <a:pt x="83631" y="174306"/>
                              <a:pt x="78537" y="172208"/>
                              <a:pt x="73819" y="169421"/>
                            </a:cubicBezTo>
                            <a:lnTo>
                              <a:pt x="66656" y="165325"/>
                            </a:lnTo>
                            <a:lnTo>
                              <a:pt x="58769" y="167754"/>
                            </a:lnTo>
                            <a:lnTo>
                              <a:pt x="46149" y="171641"/>
                            </a:lnTo>
                            <a:lnTo>
                              <a:pt x="44548" y="170040"/>
                            </a:lnTo>
                            <a:lnTo>
                              <a:pt x="48835" y="157753"/>
                            </a:lnTo>
                            <a:lnTo>
                              <a:pt x="51692" y="149581"/>
                            </a:lnTo>
                            <a:lnTo>
                              <a:pt x="47406" y="142075"/>
                            </a:lnTo>
                            <a:cubicBezTo>
                              <a:pt x="44621" y="137355"/>
                              <a:pt x="42523" y="132261"/>
                              <a:pt x="41177" y="126949"/>
                            </a:cubicBezTo>
                            <a:lnTo>
                              <a:pt x="39014" y="118262"/>
                            </a:lnTo>
                            <a:lnTo>
                              <a:pt x="30947" y="114395"/>
                            </a:lnTo>
                            <a:lnTo>
                              <a:pt x="19079" y="108680"/>
                            </a:ln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 name="Freeform: Shape 11">
                <a:extLst>
                  <a:ext uri="{FF2B5EF4-FFF2-40B4-BE49-F238E27FC236}">
                    <a16:creationId xmlns:a16="http://schemas.microsoft.com/office/drawing/2014/main" id="{65B82DAA-D397-41B1-9F7A-7D44D75C70D8}"/>
                  </a:ext>
                </a:extLst>
              </p:cNvPr>
              <p:cNvSpPr/>
              <p:nvPr/>
            </p:nvSpPr>
            <p:spPr>
              <a:xfrm>
                <a:off x="5975746" y="3095625"/>
                <a:ext cx="216760" cy="215903"/>
              </a:xfrm>
              <a:custGeom>
                <a:avLst/>
                <a:gdLst>
                  <a:gd name="connsiteX0" fmla="*/ 30832 w 216760"/>
                  <a:gd name="connsiteY0" fmla="*/ 151495 h 215903"/>
                  <a:gd name="connsiteX1" fmla="*/ 22670 w 216760"/>
                  <a:gd name="connsiteY1" fmla="*/ 175079 h 215903"/>
                  <a:gd name="connsiteX2" fmla="*/ 40767 w 216760"/>
                  <a:gd name="connsiteY2" fmla="*/ 193224 h 215903"/>
                  <a:gd name="connsiteX3" fmla="*/ 64351 w 216760"/>
                  <a:gd name="connsiteY3" fmla="*/ 185061 h 215903"/>
                  <a:gd name="connsiteX4" fmla="*/ 84306 w 216760"/>
                  <a:gd name="connsiteY4" fmla="*/ 193224 h 215903"/>
                  <a:gd name="connsiteX5" fmla="*/ 95183 w 216760"/>
                  <a:gd name="connsiteY5" fmla="*/ 215903 h 215903"/>
                  <a:gd name="connsiteX6" fmla="*/ 120577 w 216760"/>
                  <a:gd name="connsiteY6" fmla="*/ 215903 h 215903"/>
                  <a:gd name="connsiteX7" fmla="*/ 131464 w 216760"/>
                  <a:gd name="connsiteY7" fmla="*/ 194129 h 215903"/>
                  <a:gd name="connsiteX8" fmla="*/ 151467 w 216760"/>
                  <a:gd name="connsiteY8" fmla="*/ 185966 h 215903"/>
                  <a:gd name="connsiteX9" fmla="*/ 175041 w 216760"/>
                  <a:gd name="connsiteY9" fmla="*/ 194129 h 215903"/>
                  <a:gd name="connsiteX10" fmla="*/ 193186 w 216760"/>
                  <a:gd name="connsiteY10" fmla="*/ 175984 h 215903"/>
                  <a:gd name="connsiteX11" fmla="*/ 185023 w 216760"/>
                  <a:gd name="connsiteY11" fmla="*/ 152400 h 215903"/>
                  <a:gd name="connsiteX12" fmla="*/ 194091 w 216760"/>
                  <a:gd name="connsiteY12" fmla="*/ 132445 h 215903"/>
                  <a:gd name="connsiteX13" fmla="*/ 216760 w 216760"/>
                  <a:gd name="connsiteY13" fmla="*/ 121558 h 215903"/>
                  <a:gd name="connsiteX14" fmla="*/ 216760 w 216760"/>
                  <a:gd name="connsiteY14" fmla="*/ 94345 h 215903"/>
                  <a:gd name="connsiteX15" fmla="*/ 194091 w 216760"/>
                  <a:gd name="connsiteY15" fmla="*/ 83458 h 215903"/>
                  <a:gd name="connsiteX16" fmla="*/ 185928 w 216760"/>
                  <a:gd name="connsiteY16" fmla="*/ 63503 h 215903"/>
                  <a:gd name="connsiteX17" fmla="*/ 194091 w 216760"/>
                  <a:gd name="connsiteY17" fmla="*/ 39910 h 215903"/>
                  <a:gd name="connsiteX18" fmla="*/ 175993 w 216760"/>
                  <a:gd name="connsiteY18" fmla="*/ 21812 h 215903"/>
                  <a:gd name="connsiteX19" fmla="*/ 152410 w 216760"/>
                  <a:gd name="connsiteY19" fmla="*/ 29975 h 215903"/>
                  <a:gd name="connsiteX20" fmla="*/ 132455 w 216760"/>
                  <a:gd name="connsiteY20" fmla="*/ 21812 h 215903"/>
                  <a:gd name="connsiteX21" fmla="*/ 121529 w 216760"/>
                  <a:gd name="connsiteY21" fmla="*/ 0 h 215903"/>
                  <a:gd name="connsiteX22" fmla="*/ 96136 w 216760"/>
                  <a:gd name="connsiteY22" fmla="*/ 0 h 215903"/>
                  <a:gd name="connsiteX23" fmla="*/ 85249 w 216760"/>
                  <a:gd name="connsiteY23" fmla="*/ 22679 h 215903"/>
                  <a:gd name="connsiteX24" fmla="*/ 65246 w 216760"/>
                  <a:gd name="connsiteY24" fmla="*/ 30842 h 215903"/>
                  <a:gd name="connsiteX25" fmla="*/ 41672 w 216760"/>
                  <a:gd name="connsiteY25" fmla="*/ 22679 h 215903"/>
                  <a:gd name="connsiteX26" fmla="*/ 23574 w 216760"/>
                  <a:gd name="connsiteY26" fmla="*/ 40824 h 215903"/>
                  <a:gd name="connsiteX27" fmla="*/ 30832 w 216760"/>
                  <a:gd name="connsiteY27" fmla="*/ 64408 h 215903"/>
                  <a:gd name="connsiteX28" fmla="*/ 22670 w 216760"/>
                  <a:gd name="connsiteY28" fmla="*/ 84363 h 215903"/>
                  <a:gd name="connsiteX29" fmla="*/ 0 w 216760"/>
                  <a:gd name="connsiteY29" fmla="*/ 95250 h 215903"/>
                  <a:gd name="connsiteX30" fmla="*/ 0 w 216760"/>
                  <a:gd name="connsiteY30" fmla="*/ 120653 h 215903"/>
                  <a:gd name="connsiteX31" fmla="*/ 22670 w 216760"/>
                  <a:gd name="connsiteY31" fmla="*/ 131540 h 215903"/>
                  <a:gd name="connsiteX32" fmla="*/ 30832 w 216760"/>
                  <a:gd name="connsiteY32" fmla="*/ 151495 h 215903"/>
                  <a:gd name="connsiteX33" fmla="*/ 19050 w 216760"/>
                  <a:gd name="connsiteY33" fmla="*/ 107232 h 215903"/>
                  <a:gd name="connsiteX34" fmla="*/ 30918 w 216760"/>
                  <a:gd name="connsiteY34" fmla="*/ 101517 h 215903"/>
                  <a:gd name="connsiteX35" fmla="*/ 38986 w 216760"/>
                  <a:gd name="connsiteY35" fmla="*/ 97650 h 215903"/>
                  <a:gd name="connsiteX36" fmla="*/ 41148 w 216760"/>
                  <a:gd name="connsiteY36" fmla="*/ 88964 h 215903"/>
                  <a:gd name="connsiteX37" fmla="*/ 47377 w 216760"/>
                  <a:gd name="connsiteY37" fmla="*/ 73838 h 215903"/>
                  <a:gd name="connsiteX38" fmla="*/ 51464 w 216760"/>
                  <a:gd name="connsiteY38" fmla="*/ 66675 h 215903"/>
                  <a:gd name="connsiteX39" fmla="*/ 49044 w 216760"/>
                  <a:gd name="connsiteY39" fmla="*/ 58788 h 215903"/>
                  <a:gd name="connsiteX40" fmla="*/ 45158 w 216760"/>
                  <a:gd name="connsiteY40" fmla="*/ 46158 h 215903"/>
                  <a:gd name="connsiteX41" fmla="*/ 46758 w 216760"/>
                  <a:gd name="connsiteY41" fmla="*/ 44567 h 215903"/>
                  <a:gd name="connsiteX42" fmla="*/ 59065 w 216760"/>
                  <a:gd name="connsiteY42" fmla="*/ 48825 h 215903"/>
                  <a:gd name="connsiteX43" fmla="*/ 67237 w 216760"/>
                  <a:gd name="connsiteY43" fmla="*/ 51683 h 215903"/>
                  <a:gd name="connsiteX44" fmla="*/ 74752 w 216760"/>
                  <a:gd name="connsiteY44" fmla="*/ 47396 h 215903"/>
                  <a:gd name="connsiteX45" fmla="*/ 89868 w 216760"/>
                  <a:gd name="connsiteY45" fmla="*/ 41167 h 215903"/>
                  <a:gd name="connsiteX46" fmla="*/ 98555 w 216760"/>
                  <a:gd name="connsiteY46" fmla="*/ 38995 h 215903"/>
                  <a:gd name="connsiteX47" fmla="*/ 102422 w 216760"/>
                  <a:gd name="connsiteY47" fmla="*/ 30928 h 215903"/>
                  <a:gd name="connsiteX48" fmla="*/ 108137 w 216760"/>
                  <a:gd name="connsiteY48" fmla="*/ 19060 h 215903"/>
                  <a:gd name="connsiteX49" fmla="*/ 109776 w 216760"/>
                  <a:gd name="connsiteY49" fmla="*/ 19060 h 215903"/>
                  <a:gd name="connsiteX50" fmla="*/ 115395 w 216760"/>
                  <a:gd name="connsiteY50" fmla="*/ 30299 h 215903"/>
                  <a:gd name="connsiteX51" fmla="*/ 119301 w 216760"/>
                  <a:gd name="connsiteY51" fmla="*/ 38100 h 215903"/>
                  <a:gd name="connsiteX52" fmla="*/ 127797 w 216760"/>
                  <a:gd name="connsiteY52" fmla="*/ 40224 h 215903"/>
                  <a:gd name="connsiteX53" fmla="*/ 142923 w 216760"/>
                  <a:gd name="connsiteY53" fmla="*/ 46444 h 215903"/>
                  <a:gd name="connsiteX54" fmla="*/ 150428 w 216760"/>
                  <a:gd name="connsiteY54" fmla="*/ 50740 h 215903"/>
                  <a:gd name="connsiteX55" fmla="*/ 158601 w 216760"/>
                  <a:gd name="connsiteY55" fmla="*/ 47882 h 215903"/>
                  <a:gd name="connsiteX56" fmla="*/ 170917 w 216760"/>
                  <a:gd name="connsiteY56" fmla="*/ 43615 h 215903"/>
                  <a:gd name="connsiteX57" fmla="*/ 172183 w 216760"/>
                  <a:gd name="connsiteY57" fmla="*/ 44891 h 215903"/>
                  <a:gd name="connsiteX58" fmla="*/ 167878 w 216760"/>
                  <a:gd name="connsiteY58" fmla="*/ 57274 h 215903"/>
                  <a:gd name="connsiteX59" fmla="*/ 165021 w 216760"/>
                  <a:gd name="connsiteY59" fmla="*/ 65437 h 215903"/>
                  <a:gd name="connsiteX60" fmla="*/ 169307 w 216760"/>
                  <a:gd name="connsiteY60" fmla="*/ 72952 h 215903"/>
                  <a:gd name="connsiteX61" fmla="*/ 175536 w 216760"/>
                  <a:gd name="connsiteY61" fmla="*/ 88078 h 215903"/>
                  <a:gd name="connsiteX62" fmla="*/ 177698 w 216760"/>
                  <a:gd name="connsiteY62" fmla="*/ 96755 h 215903"/>
                  <a:gd name="connsiteX63" fmla="*/ 185766 w 216760"/>
                  <a:gd name="connsiteY63" fmla="*/ 100632 h 215903"/>
                  <a:gd name="connsiteX64" fmla="*/ 197634 w 216760"/>
                  <a:gd name="connsiteY64" fmla="*/ 106347 h 215903"/>
                  <a:gd name="connsiteX65" fmla="*/ 197634 w 216760"/>
                  <a:gd name="connsiteY65" fmla="*/ 109538 h 215903"/>
                  <a:gd name="connsiteX66" fmla="*/ 185766 w 216760"/>
                  <a:gd name="connsiteY66" fmla="*/ 115253 h 215903"/>
                  <a:gd name="connsiteX67" fmla="*/ 177698 w 216760"/>
                  <a:gd name="connsiteY67" fmla="*/ 119120 h 215903"/>
                  <a:gd name="connsiteX68" fmla="*/ 175536 w 216760"/>
                  <a:gd name="connsiteY68" fmla="*/ 127806 h 215903"/>
                  <a:gd name="connsiteX69" fmla="*/ 168402 w 216760"/>
                  <a:gd name="connsiteY69" fmla="*/ 142932 h 215903"/>
                  <a:gd name="connsiteX70" fmla="*/ 164116 w 216760"/>
                  <a:gd name="connsiteY70" fmla="*/ 150438 h 215903"/>
                  <a:gd name="connsiteX71" fmla="*/ 166973 w 216760"/>
                  <a:gd name="connsiteY71" fmla="*/ 158610 h 215903"/>
                  <a:gd name="connsiteX72" fmla="*/ 171231 w 216760"/>
                  <a:gd name="connsiteY72" fmla="*/ 170926 h 215903"/>
                  <a:gd name="connsiteX73" fmla="*/ 169955 w 216760"/>
                  <a:gd name="connsiteY73" fmla="*/ 172202 h 215903"/>
                  <a:gd name="connsiteX74" fmla="*/ 157648 w 216760"/>
                  <a:gd name="connsiteY74" fmla="*/ 167945 h 215903"/>
                  <a:gd name="connsiteX75" fmla="*/ 149476 w 216760"/>
                  <a:gd name="connsiteY75" fmla="*/ 165087 h 215903"/>
                  <a:gd name="connsiteX76" fmla="*/ 141961 w 216760"/>
                  <a:gd name="connsiteY76" fmla="*/ 169374 h 215903"/>
                  <a:gd name="connsiteX77" fmla="*/ 126844 w 216760"/>
                  <a:gd name="connsiteY77" fmla="*/ 175603 h 215903"/>
                  <a:gd name="connsiteX78" fmla="*/ 118339 w 216760"/>
                  <a:gd name="connsiteY78" fmla="*/ 177727 h 215903"/>
                  <a:gd name="connsiteX79" fmla="*/ 114424 w 216760"/>
                  <a:gd name="connsiteY79" fmla="*/ 185566 h 215903"/>
                  <a:gd name="connsiteX80" fmla="*/ 108804 w 216760"/>
                  <a:gd name="connsiteY80" fmla="*/ 196806 h 215903"/>
                  <a:gd name="connsiteX81" fmla="*/ 107175 w 216760"/>
                  <a:gd name="connsiteY81" fmla="*/ 196806 h 215903"/>
                  <a:gd name="connsiteX82" fmla="*/ 101460 w 216760"/>
                  <a:gd name="connsiteY82" fmla="*/ 184928 h 215903"/>
                  <a:gd name="connsiteX83" fmla="*/ 97584 w 216760"/>
                  <a:gd name="connsiteY83" fmla="*/ 176860 h 215903"/>
                  <a:gd name="connsiteX84" fmla="*/ 88906 w 216760"/>
                  <a:gd name="connsiteY84" fmla="*/ 174689 h 215903"/>
                  <a:gd name="connsiteX85" fmla="*/ 73781 w 216760"/>
                  <a:gd name="connsiteY85" fmla="*/ 168469 h 215903"/>
                  <a:gd name="connsiteX86" fmla="*/ 66275 w 216760"/>
                  <a:gd name="connsiteY86" fmla="*/ 164182 h 215903"/>
                  <a:gd name="connsiteX87" fmla="*/ 58102 w 216760"/>
                  <a:gd name="connsiteY87" fmla="*/ 167040 h 215903"/>
                  <a:gd name="connsiteX88" fmla="*/ 45787 w 216760"/>
                  <a:gd name="connsiteY88" fmla="*/ 171298 h 215903"/>
                  <a:gd name="connsiteX89" fmla="*/ 44520 w 216760"/>
                  <a:gd name="connsiteY89" fmla="*/ 170021 h 215903"/>
                  <a:gd name="connsiteX90" fmla="*/ 48778 w 216760"/>
                  <a:gd name="connsiteY90" fmla="*/ 157705 h 215903"/>
                  <a:gd name="connsiteX91" fmla="*/ 51635 w 216760"/>
                  <a:gd name="connsiteY91" fmla="*/ 149533 h 215903"/>
                  <a:gd name="connsiteX92" fmla="*/ 47349 w 216760"/>
                  <a:gd name="connsiteY92" fmla="*/ 142027 h 215903"/>
                  <a:gd name="connsiteX93" fmla="*/ 41119 w 216760"/>
                  <a:gd name="connsiteY93" fmla="*/ 126902 h 215903"/>
                  <a:gd name="connsiteX94" fmla="*/ 38957 w 216760"/>
                  <a:gd name="connsiteY94" fmla="*/ 118215 h 215903"/>
                  <a:gd name="connsiteX95" fmla="*/ 30890 w 216760"/>
                  <a:gd name="connsiteY95" fmla="*/ 114348 h 215903"/>
                  <a:gd name="connsiteX96" fmla="*/ 19021 w 216760"/>
                  <a:gd name="connsiteY96" fmla="*/ 108633 h 215903"/>
                  <a:gd name="connsiteX97" fmla="*/ 19050 w 216760"/>
                  <a:gd name="connsiteY97" fmla="*/ 107232 h 2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6760" h="215903" fill="none" extrusionOk="0">
                    <a:moveTo>
                      <a:pt x="30832" y="151495"/>
                    </a:moveTo>
                    <a:cubicBezTo>
                      <a:pt x="29503" y="158843"/>
                      <a:pt x="25728" y="166649"/>
                      <a:pt x="22670" y="175079"/>
                    </a:cubicBezTo>
                    <a:cubicBezTo>
                      <a:pt x="26409" y="180494"/>
                      <a:pt x="33001" y="186333"/>
                      <a:pt x="40767" y="193224"/>
                    </a:cubicBezTo>
                    <a:cubicBezTo>
                      <a:pt x="47225" y="189725"/>
                      <a:pt x="55591" y="189146"/>
                      <a:pt x="64351" y="185061"/>
                    </a:cubicBezTo>
                    <a:cubicBezTo>
                      <a:pt x="70587" y="187735"/>
                      <a:pt x="78249" y="192143"/>
                      <a:pt x="84306" y="193224"/>
                    </a:cubicBezTo>
                    <a:cubicBezTo>
                      <a:pt x="89648" y="204087"/>
                      <a:pt x="93738" y="210515"/>
                      <a:pt x="95183" y="215903"/>
                    </a:cubicBezTo>
                    <a:cubicBezTo>
                      <a:pt x="100829" y="216355"/>
                      <a:pt x="112848" y="214994"/>
                      <a:pt x="120577" y="215903"/>
                    </a:cubicBezTo>
                    <a:cubicBezTo>
                      <a:pt x="124989" y="206960"/>
                      <a:pt x="129827" y="199842"/>
                      <a:pt x="131464" y="194129"/>
                    </a:cubicBezTo>
                    <a:cubicBezTo>
                      <a:pt x="137917" y="192168"/>
                      <a:pt x="144769" y="190527"/>
                      <a:pt x="151467" y="185966"/>
                    </a:cubicBezTo>
                    <a:cubicBezTo>
                      <a:pt x="156263" y="188935"/>
                      <a:pt x="168989" y="191824"/>
                      <a:pt x="175041" y="194129"/>
                    </a:cubicBezTo>
                    <a:cubicBezTo>
                      <a:pt x="181679" y="186535"/>
                      <a:pt x="188521" y="181406"/>
                      <a:pt x="193186" y="175984"/>
                    </a:cubicBezTo>
                    <a:cubicBezTo>
                      <a:pt x="192113" y="169766"/>
                      <a:pt x="187150" y="161599"/>
                      <a:pt x="185023" y="152400"/>
                    </a:cubicBezTo>
                    <a:cubicBezTo>
                      <a:pt x="189417" y="145699"/>
                      <a:pt x="191596" y="138967"/>
                      <a:pt x="194091" y="132445"/>
                    </a:cubicBezTo>
                    <a:cubicBezTo>
                      <a:pt x="205554" y="128084"/>
                      <a:pt x="209092" y="126511"/>
                      <a:pt x="216760" y="121558"/>
                    </a:cubicBezTo>
                    <a:cubicBezTo>
                      <a:pt x="216605" y="111396"/>
                      <a:pt x="216829" y="106844"/>
                      <a:pt x="216760" y="94345"/>
                    </a:cubicBezTo>
                    <a:cubicBezTo>
                      <a:pt x="205212" y="89883"/>
                      <a:pt x="200276" y="87461"/>
                      <a:pt x="194091" y="83458"/>
                    </a:cubicBezTo>
                    <a:cubicBezTo>
                      <a:pt x="192300" y="77037"/>
                      <a:pt x="189691" y="69404"/>
                      <a:pt x="185928" y="63503"/>
                    </a:cubicBezTo>
                    <a:cubicBezTo>
                      <a:pt x="189272" y="57136"/>
                      <a:pt x="189316" y="50252"/>
                      <a:pt x="194091" y="39910"/>
                    </a:cubicBezTo>
                    <a:cubicBezTo>
                      <a:pt x="184503" y="31413"/>
                      <a:pt x="182231" y="26440"/>
                      <a:pt x="175993" y="21812"/>
                    </a:cubicBezTo>
                    <a:cubicBezTo>
                      <a:pt x="170728" y="22579"/>
                      <a:pt x="161547" y="26034"/>
                      <a:pt x="152410" y="29975"/>
                    </a:cubicBezTo>
                    <a:cubicBezTo>
                      <a:pt x="145687" y="27163"/>
                      <a:pt x="138573" y="24410"/>
                      <a:pt x="132455" y="21812"/>
                    </a:cubicBezTo>
                    <a:cubicBezTo>
                      <a:pt x="127807" y="12199"/>
                      <a:pt x="126443" y="7335"/>
                      <a:pt x="121529" y="0"/>
                    </a:cubicBezTo>
                    <a:cubicBezTo>
                      <a:pt x="112733" y="805"/>
                      <a:pt x="103017" y="193"/>
                      <a:pt x="96136" y="0"/>
                    </a:cubicBezTo>
                    <a:cubicBezTo>
                      <a:pt x="92050" y="7230"/>
                      <a:pt x="89276" y="15971"/>
                      <a:pt x="85249" y="22679"/>
                    </a:cubicBezTo>
                    <a:cubicBezTo>
                      <a:pt x="79065" y="23585"/>
                      <a:pt x="70337" y="28213"/>
                      <a:pt x="65246" y="30842"/>
                    </a:cubicBezTo>
                    <a:cubicBezTo>
                      <a:pt x="59341" y="28738"/>
                      <a:pt x="53006" y="25700"/>
                      <a:pt x="41672" y="22679"/>
                    </a:cubicBezTo>
                    <a:cubicBezTo>
                      <a:pt x="34726" y="30423"/>
                      <a:pt x="31315" y="32496"/>
                      <a:pt x="23574" y="40824"/>
                    </a:cubicBezTo>
                    <a:cubicBezTo>
                      <a:pt x="27584" y="51083"/>
                      <a:pt x="30355" y="58909"/>
                      <a:pt x="30832" y="64408"/>
                    </a:cubicBezTo>
                    <a:cubicBezTo>
                      <a:pt x="27047" y="71282"/>
                      <a:pt x="24818" y="76523"/>
                      <a:pt x="22670" y="84363"/>
                    </a:cubicBezTo>
                    <a:cubicBezTo>
                      <a:pt x="16618" y="86161"/>
                      <a:pt x="4563" y="91811"/>
                      <a:pt x="0" y="95250"/>
                    </a:cubicBezTo>
                    <a:cubicBezTo>
                      <a:pt x="-929" y="107126"/>
                      <a:pt x="-672" y="108318"/>
                      <a:pt x="0" y="120653"/>
                    </a:cubicBezTo>
                    <a:cubicBezTo>
                      <a:pt x="6639" y="124450"/>
                      <a:pt x="16701" y="129279"/>
                      <a:pt x="22670" y="131540"/>
                    </a:cubicBezTo>
                    <a:cubicBezTo>
                      <a:pt x="24940" y="138322"/>
                      <a:pt x="26734" y="145821"/>
                      <a:pt x="30832" y="151495"/>
                    </a:cubicBezTo>
                    <a:close/>
                    <a:moveTo>
                      <a:pt x="19050" y="107232"/>
                    </a:moveTo>
                    <a:cubicBezTo>
                      <a:pt x="24761" y="104527"/>
                      <a:pt x="25799" y="103580"/>
                      <a:pt x="30918" y="101517"/>
                    </a:cubicBezTo>
                    <a:cubicBezTo>
                      <a:pt x="33648" y="99819"/>
                      <a:pt x="36107" y="99403"/>
                      <a:pt x="38986" y="97650"/>
                    </a:cubicBezTo>
                    <a:cubicBezTo>
                      <a:pt x="39829" y="93683"/>
                      <a:pt x="40341" y="92803"/>
                      <a:pt x="41148" y="88964"/>
                    </a:cubicBezTo>
                    <a:cubicBezTo>
                      <a:pt x="41856" y="83702"/>
                      <a:pt x="45352" y="79084"/>
                      <a:pt x="47377" y="73838"/>
                    </a:cubicBezTo>
                    <a:cubicBezTo>
                      <a:pt x="48484" y="72178"/>
                      <a:pt x="50478" y="68222"/>
                      <a:pt x="51464" y="66675"/>
                    </a:cubicBezTo>
                    <a:cubicBezTo>
                      <a:pt x="50771" y="63169"/>
                      <a:pt x="50219" y="61814"/>
                      <a:pt x="49044" y="58788"/>
                    </a:cubicBezTo>
                    <a:cubicBezTo>
                      <a:pt x="47615" y="54330"/>
                      <a:pt x="46669" y="51103"/>
                      <a:pt x="45158" y="46158"/>
                    </a:cubicBezTo>
                    <a:cubicBezTo>
                      <a:pt x="45723" y="45495"/>
                      <a:pt x="46365" y="44961"/>
                      <a:pt x="46758" y="44567"/>
                    </a:cubicBezTo>
                    <a:cubicBezTo>
                      <a:pt x="52970" y="46162"/>
                      <a:pt x="54318" y="46805"/>
                      <a:pt x="59065" y="48825"/>
                    </a:cubicBezTo>
                    <a:cubicBezTo>
                      <a:pt x="61212" y="49686"/>
                      <a:pt x="65573" y="50717"/>
                      <a:pt x="67237" y="51683"/>
                    </a:cubicBezTo>
                    <a:cubicBezTo>
                      <a:pt x="70200" y="50052"/>
                      <a:pt x="71582" y="49612"/>
                      <a:pt x="74752" y="47396"/>
                    </a:cubicBezTo>
                    <a:cubicBezTo>
                      <a:pt x="79672" y="44697"/>
                      <a:pt x="84697" y="41261"/>
                      <a:pt x="89868" y="41167"/>
                    </a:cubicBezTo>
                    <a:cubicBezTo>
                      <a:pt x="93149" y="40248"/>
                      <a:pt x="95159" y="39445"/>
                      <a:pt x="98555" y="38995"/>
                    </a:cubicBezTo>
                    <a:cubicBezTo>
                      <a:pt x="99545" y="37143"/>
                      <a:pt x="101443" y="33397"/>
                      <a:pt x="102422" y="30928"/>
                    </a:cubicBezTo>
                    <a:cubicBezTo>
                      <a:pt x="104774" y="26854"/>
                      <a:pt x="105976" y="23071"/>
                      <a:pt x="108137" y="19060"/>
                    </a:cubicBezTo>
                    <a:cubicBezTo>
                      <a:pt x="108774" y="18991"/>
                      <a:pt x="109397" y="19034"/>
                      <a:pt x="109776" y="19060"/>
                    </a:cubicBezTo>
                    <a:cubicBezTo>
                      <a:pt x="111532" y="23958"/>
                      <a:pt x="113526" y="26357"/>
                      <a:pt x="115395" y="30299"/>
                    </a:cubicBezTo>
                    <a:cubicBezTo>
                      <a:pt x="117330" y="33511"/>
                      <a:pt x="117782" y="34587"/>
                      <a:pt x="119301" y="38100"/>
                    </a:cubicBezTo>
                    <a:cubicBezTo>
                      <a:pt x="121414" y="38258"/>
                      <a:pt x="125343" y="39836"/>
                      <a:pt x="127797" y="40224"/>
                    </a:cubicBezTo>
                    <a:cubicBezTo>
                      <a:pt x="133637" y="40663"/>
                      <a:pt x="139042" y="42759"/>
                      <a:pt x="142923" y="46444"/>
                    </a:cubicBezTo>
                    <a:cubicBezTo>
                      <a:pt x="145522" y="47976"/>
                      <a:pt x="147332" y="49072"/>
                      <a:pt x="150428" y="50740"/>
                    </a:cubicBezTo>
                    <a:cubicBezTo>
                      <a:pt x="153575" y="49573"/>
                      <a:pt x="156659" y="48626"/>
                      <a:pt x="158601" y="47882"/>
                    </a:cubicBezTo>
                    <a:cubicBezTo>
                      <a:pt x="161639" y="46995"/>
                      <a:pt x="165043" y="46027"/>
                      <a:pt x="170917" y="43615"/>
                    </a:cubicBezTo>
                    <a:cubicBezTo>
                      <a:pt x="171468" y="44049"/>
                      <a:pt x="171820" y="44407"/>
                      <a:pt x="172183" y="44891"/>
                    </a:cubicBezTo>
                    <a:cubicBezTo>
                      <a:pt x="171007" y="49350"/>
                      <a:pt x="169528" y="54375"/>
                      <a:pt x="167878" y="57274"/>
                    </a:cubicBezTo>
                    <a:cubicBezTo>
                      <a:pt x="167022" y="60389"/>
                      <a:pt x="166534" y="61862"/>
                      <a:pt x="165021" y="65437"/>
                    </a:cubicBezTo>
                    <a:cubicBezTo>
                      <a:pt x="167246" y="68978"/>
                      <a:pt x="167313" y="70224"/>
                      <a:pt x="169307" y="72952"/>
                    </a:cubicBezTo>
                    <a:cubicBezTo>
                      <a:pt x="172754" y="78628"/>
                      <a:pt x="174402" y="83107"/>
                      <a:pt x="175536" y="88078"/>
                    </a:cubicBezTo>
                    <a:cubicBezTo>
                      <a:pt x="176315" y="90650"/>
                      <a:pt x="176386" y="93205"/>
                      <a:pt x="177698" y="96755"/>
                    </a:cubicBezTo>
                    <a:cubicBezTo>
                      <a:pt x="181387" y="98047"/>
                      <a:pt x="183051" y="99710"/>
                      <a:pt x="185766" y="100632"/>
                    </a:cubicBezTo>
                    <a:cubicBezTo>
                      <a:pt x="188802" y="102784"/>
                      <a:pt x="194236" y="105324"/>
                      <a:pt x="197634" y="106347"/>
                    </a:cubicBezTo>
                    <a:cubicBezTo>
                      <a:pt x="197693" y="107104"/>
                      <a:pt x="197575" y="108144"/>
                      <a:pt x="197634" y="109538"/>
                    </a:cubicBezTo>
                    <a:cubicBezTo>
                      <a:pt x="192884" y="111101"/>
                      <a:pt x="188529" y="113619"/>
                      <a:pt x="185766" y="115253"/>
                    </a:cubicBezTo>
                    <a:cubicBezTo>
                      <a:pt x="182064" y="116962"/>
                      <a:pt x="179594" y="117991"/>
                      <a:pt x="177698" y="119120"/>
                    </a:cubicBezTo>
                    <a:cubicBezTo>
                      <a:pt x="176976" y="121633"/>
                      <a:pt x="176272" y="124882"/>
                      <a:pt x="175536" y="127806"/>
                    </a:cubicBezTo>
                    <a:cubicBezTo>
                      <a:pt x="173112" y="133135"/>
                      <a:pt x="172123" y="138222"/>
                      <a:pt x="168402" y="142932"/>
                    </a:cubicBezTo>
                    <a:cubicBezTo>
                      <a:pt x="167192" y="145433"/>
                      <a:pt x="166063" y="147813"/>
                      <a:pt x="164116" y="150438"/>
                    </a:cubicBezTo>
                    <a:cubicBezTo>
                      <a:pt x="165844" y="154343"/>
                      <a:pt x="166231" y="156518"/>
                      <a:pt x="166973" y="158610"/>
                    </a:cubicBezTo>
                    <a:cubicBezTo>
                      <a:pt x="168553" y="164332"/>
                      <a:pt x="170110" y="166655"/>
                      <a:pt x="171231" y="170926"/>
                    </a:cubicBezTo>
                    <a:cubicBezTo>
                      <a:pt x="170845" y="171409"/>
                      <a:pt x="170483" y="171734"/>
                      <a:pt x="169955" y="172202"/>
                    </a:cubicBezTo>
                    <a:cubicBezTo>
                      <a:pt x="165124" y="170786"/>
                      <a:pt x="163513" y="170370"/>
                      <a:pt x="157648" y="167945"/>
                    </a:cubicBezTo>
                    <a:cubicBezTo>
                      <a:pt x="154443" y="167160"/>
                      <a:pt x="152762" y="165976"/>
                      <a:pt x="149476" y="165087"/>
                    </a:cubicBezTo>
                    <a:cubicBezTo>
                      <a:pt x="147146" y="166275"/>
                      <a:pt x="144528" y="167473"/>
                      <a:pt x="141961" y="169374"/>
                    </a:cubicBezTo>
                    <a:cubicBezTo>
                      <a:pt x="137473" y="171887"/>
                      <a:pt x="133120" y="173851"/>
                      <a:pt x="126844" y="175603"/>
                    </a:cubicBezTo>
                    <a:cubicBezTo>
                      <a:pt x="122797" y="176372"/>
                      <a:pt x="121490" y="176505"/>
                      <a:pt x="118339" y="177727"/>
                    </a:cubicBezTo>
                    <a:cubicBezTo>
                      <a:pt x="116112" y="181368"/>
                      <a:pt x="116221" y="182409"/>
                      <a:pt x="114424" y="185566"/>
                    </a:cubicBezTo>
                    <a:cubicBezTo>
                      <a:pt x="113206" y="189063"/>
                      <a:pt x="110814" y="191794"/>
                      <a:pt x="108804" y="196806"/>
                    </a:cubicBezTo>
                    <a:cubicBezTo>
                      <a:pt x="108196" y="196842"/>
                      <a:pt x="107923" y="196828"/>
                      <a:pt x="107175" y="196806"/>
                    </a:cubicBezTo>
                    <a:cubicBezTo>
                      <a:pt x="105765" y="193232"/>
                      <a:pt x="103833" y="190900"/>
                      <a:pt x="101460" y="184928"/>
                    </a:cubicBezTo>
                    <a:cubicBezTo>
                      <a:pt x="100258" y="182645"/>
                      <a:pt x="99077" y="178950"/>
                      <a:pt x="97584" y="176860"/>
                    </a:cubicBezTo>
                    <a:cubicBezTo>
                      <a:pt x="94004" y="176262"/>
                      <a:pt x="92543" y="175631"/>
                      <a:pt x="88906" y="174689"/>
                    </a:cubicBezTo>
                    <a:cubicBezTo>
                      <a:pt x="83788" y="172674"/>
                      <a:pt x="77900" y="171364"/>
                      <a:pt x="73781" y="168469"/>
                    </a:cubicBezTo>
                    <a:cubicBezTo>
                      <a:pt x="70992" y="166953"/>
                      <a:pt x="68462" y="165511"/>
                      <a:pt x="66275" y="164182"/>
                    </a:cubicBezTo>
                    <a:cubicBezTo>
                      <a:pt x="62873" y="165635"/>
                      <a:pt x="61447" y="166202"/>
                      <a:pt x="58102" y="167040"/>
                    </a:cubicBezTo>
                    <a:cubicBezTo>
                      <a:pt x="54715" y="168604"/>
                      <a:pt x="51300" y="168711"/>
                      <a:pt x="45787" y="171298"/>
                    </a:cubicBezTo>
                    <a:cubicBezTo>
                      <a:pt x="45267" y="170855"/>
                      <a:pt x="44791" y="170290"/>
                      <a:pt x="44520" y="170021"/>
                    </a:cubicBezTo>
                    <a:cubicBezTo>
                      <a:pt x="46188" y="164513"/>
                      <a:pt x="48418" y="160586"/>
                      <a:pt x="48778" y="157705"/>
                    </a:cubicBezTo>
                    <a:cubicBezTo>
                      <a:pt x="49570" y="155048"/>
                      <a:pt x="50532" y="153514"/>
                      <a:pt x="51635" y="149533"/>
                    </a:cubicBezTo>
                    <a:cubicBezTo>
                      <a:pt x="50166" y="147420"/>
                      <a:pt x="49530" y="145515"/>
                      <a:pt x="47349" y="142027"/>
                    </a:cubicBezTo>
                    <a:cubicBezTo>
                      <a:pt x="44780" y="137459"/>
                      <a:pt x="42271" y="132763"/>
                      <a:pt x="41119" y="126902"/>
                    </a:cubicBezTo>
                    <a:cubicBezTo>
                      <a:pt x="40926" y="124827"/>
                      <a:pt x="39554" y="122308"/>
                      <a:pt x="38957" y="118215"/>
                    </a:cubicBezTo>
                    <a:cubicBezTo>
                      <a:pt x="36070" y="116599"/>
                      <a:pt x="34289" y="115574"/>
                      <a:pt x="30890" y="114348"/>
                    </a:cubicBezTo>
                    <a:cubicBezTo>
                      <a:pt x="27200" y="112259"/>
                      <a:pt x="24271" y="111034"/>
                      <a:pt x="19021" y="108633"/>
                    </a:cubicBezTo>
                    <a:cubicBezTo>
                      <a:pt x="19043" y="108227"/>
                      <a:pt x="19027" y="107707"/>
                      <a:pt x="19050" y="107232"/>
                    </a:cubicBezTo>
                    <a:close/>
                  </a:path>
                  <a:path w="216760" h="215903" stroke="0" extrusionOk="0">
                    <a:moveTo>
                      <a:pt x="30832" y="151495"/>
                    </a:moveTo>
                    <a:cubicBezTo>
                      <a:pt x="26176" y="162394"/>
                      <a:pt x="25651" y="169323"/>
                      <a:pt x="22670" y="175079"/>
                    </a:cubicBezTo>
                    <a:cubicBezTo>
                      <a:pt x="26933" y="179973"/>
                      <a:pt x="33082" y="186660"/>
                      <a:pt x="40767" y="193224"/>
                    </a:cubicBezTo>
                    <a:cubicBezTo>
                      <a:pt x="46819" y="191809"/>
                      <a:pt x="58485" y="187571"/>
                      <a:pt x="64351" y="185061"/>
                    </a:cubicBezTo>
                    <a:cubicBezTo>
                      <a:pt x="71506" y="188785"/>
                      <a:pt x="78914" y="190674"/>
                      <a:pt x="84306" y="193224"/>
                    </a:cubicBezTo>
                    <a:cubicBezTo>
                      <a:pt x="88057" y="202428"/>
                      <a:pt x="92317" y="207526"/>
                      <a:pt x="95183" y="215903"/>
                    </a:cubicBezTo>
                    <a:cubicBezTo>
                      <a:pt x="107262" y="216035"/>
                      <a:pt x="108752" y="216008"/>
                      <a:pt x="120577" y="215903"/>
                    </a:cubicBezTo>
                    <a:cubicBezTo>
                      <a:pt x="123127" y="209983"/>
                      <a:pt x="128075" y="199093"/>
                      <a:pt x="131464" y="194129"/>
                    </a:cubicBezTo>
                    <a:cubicBezTo>
                      <a:pt x="138577" y="192912"/>
                      <a:pt x="143737" y="189754"/>
                      <a:pt x="151467" y="185966"/>
                    </a:cubicBezTo>
                    <a:cubicBezTo>
                      <a:pt x="160085" y="187912"/>
                      <a:pt x="163555" y="189715"/>
                      <a:pt x="175041" y="194129"/>
                    </a:cubicBezTo>
                    <a:cubicBezTo>
                      <a:pt x="179863" y="188862"/>
                      <a:pt x="186958" y="182614"/>
                      <a:pt x="193186" y="175984"/>
                    </a:cubicBezTo>
                    <a:cubicBezTo>
                      <a:pt x="191583" y="169612"/>
                      <a:pt x="185640" y="157584"/>
                      <a:pt x="185023" y="152400"/>
                    </a:cubicBezTo>
                    <a:cubicBezTo>
                      <a:pt x="188183" y="144795"/>
                      <a:pt x="193070" y="138644"/>
                      <a:pt x="194091" y="132445"/>
                    </a:cubicBezTo>
                    <a:cubicBezTo>
                      <a:pt x="202262" y="128090"/>
                      <a:pt x="209110" y="126134"/>
                      <a:pt x="216760" y="121558"/>
                    </a:cubicBezTo>
                    <a:cubicBezTo>
                      <a:pt x="215895" y="113432"/>
                      <a:pt x="217778" y="106176"/>
                      <a:pt x="216760" y="94345"/>
                    </a:cubicBezTo>
                    <a:cubicBezTo>
                      <a:pt x="205899" y="89187"/>
                      <a:pt x="202039" y="87907"/>
                      <a:pt x="194091" y="83458"/>
                    </a:cubicBezTo>
                    <a:cubicBezTo>
                      <a:pt x="192501" y="76235"/>
                      <a:pt x="190013" y="68961"/>
                      <a:pt x="185928" y="63503"/>
                    </a:cubicBezTo>
                    <a:cubicBezTo>
                      <a:pt x="189698" y="53794"/>
                      <a:pt x="191253" y="48677"/>
                      <a:pt x="194091" y="39910"/>
                    </a:cubicBezTo>
                    <a:cubicBezTo>
                      <a:pt x="189503" y="34403"/>
                      <a:pt x="184556" y="31305"/>
                      <a:pt x="175993" y="21812"/>
                    </a:cubicBezTo>
                    <a:cubicBezTo>
                      <a:pt x="169732" y="24978"/>
                      <a:pt x="161645" y="27658"/>
                      <a:pt x="152410" y="29975"/>
                    </a:cubicBezTo>
                    <a:cubicBezTo>
                      <a:pt x="146948" y="26164"/>
                      <a:pt x="139253" y="23088"/>
                      <a:pt x="132455" y="21812"/>
                    </a:cubicBezTo>
                    <a:cubicBezTo>
                      <a:pt x="128212" y="15256"/>
                      <a:pt x="124572" y="4534"/>
                      <a:pt x="121529" y="0"/>
                    </a:cubicBezTo>
                    <a:cubicBezTo>
                      <a:pt x="109635" y="-631"/>
                      <a:pt x="108013" y="-299"/>
                      <a:pt x="96136" y="0"/>
                    </a:cubicBezTo>
                    <a:cubicBezTo>
                      <a:pt x="91594" y="8237"/>
                      <a:pt x="89286" y="13159"/>
                      <a:pt x="85249" y="22679"/>
                    </a:cubicBezTo>
                    <a:cubicBezTo>
                      <a:pt x="78122" y="23842"/>
                      <a:pt x="70785" y="26646"/>
                      <a:pt x="65246" y="30842"/>
                    </a:cubicBezTo>
                    <a:cubicBezTo>
                      <a:pt x="60301" y="29265"/>
                      <a:pt x="47445" y="25203"/>
                      <a:pt x="41672" y="22679"/>
                    </a:cubicBezTo>
                    <a:cubicBezTo>
                      <a:pt x="36151" y="29730"/>
                      <a:pt x="29342" y="36677"/>
                      <a:pt x="23574" y="40824"/>
                    </a:cubicBezTo>
                    <a:cubicBezTo>
                      <a:pt x="24892" y="49117"/>
                      <a:pt x="28275" y="59477"/>
                      <a:pt x="30832" y="64408"/>
                    </a:cubicBezTo>
                    <a:cubicBezTo>
                      <a:pt x="27173" y="70902"/>
                      <a:pt x="22870" y="77842"/>
                      <a:pt x="22670" y="84363"/>
                    </a:cubicBezTo>
                    <a:cubicBezTo>
                      <a:pt x="12460" y="89884"/>
                      <a:pt x="6132" y="93542"/>
                      <a:pt x="0" y="95250"/>
                    </a:cubicBezTo>
                    <a:cubicBezTo>
                      <a:pt x="310" y="104269"/>
                      <a:pt x="-936" y="110510"/>
                      <a:pt x="0" y="120653"/>
                    </a:cubicBezTo>
                    <a:cubicBezTo>
                      <a:pt x="8357" y="124307"/>
                      <a:pt x="13236" y="126444"/>
                      <a:pt x="22670" y="131540"/>
                    </a:cubicBezTo>
                    <a:cubicBezTo>
                      <a:pt x="23908" y="138693"/>
                      <a:pt x="27456" y="145225"/>
                      <a:pt x="30832" y="151495"/>
                    </a:cubicBezTo>
                    <a:close/>
                    <a:moveTo>
                      <a:pt x="19050" y="107232"/>
                    </a:moveTo>
                    <a:cubicBezTo>
                      <a:pt x="22075" y="105905"/>
                      <a:pt x="26064" y="103860"/>
                      <a:pt x="30918" y="101517"/>
                    </a:cubicBezTo>
                    <a:cubicBezTo>
                      <a:pt x="34604" y="99319"/>
                      <a:pt x="36152" y="98786"/>
                      <a:pt x="38986" y="97650"/>
                    </a:cubicBezTo>
                    <a:cubicBezTo>
                      <a:pt x="40014" y="94043"/>
                      <a:pt x="40768" y="91496"/>
                      <a:pt x="41148" y="88964"/>
                    </a:cubicBezTo>
                    <a:cubicBezTo>
                      <a:pt x="41797" y="83348"/>
                      <a:pt x="44884" y="77422"/>
                      <a:pt x="47377" y="73838"/>
                    </a:cubicBezTo>
                    <a:cubicBezTo>
                      <a:pt x="49474" y="70902"/>
                      <a:pt x="50265" y="68063"/>
                      <a:pt x="51464" y="66675"/>
                    </a:cubicBezTo>
                    <a:cubicBezTo>
                      <a:pt x="50307" y="62924"/>
                      <a:pt x="49500" y="61205"/>
                      <a:pt x="49044" y="58788"/>
                    </a:cubicBezTo>
                    <a:cubicBezTo>
                      <a:pt x="48067" y="54686"/>
                      <a:pt x="45940" y="49298"/>
                      <a:pt x="45158" y="46158"/>
                    </a:cubicBezTo>
                    <a:cubicBezTo>
                      <a:pt x="45794" y="45522"/>
                      <a:pt x="46330" y="44981"/>
                      <a:pt x="46758" y="44567"/>
                    </a:cubicBezTo>
                    <a:cubicBezTo>
                      <a:pt x="49472" y="46185"/>
                      <a:pt x="54362" y="47357"/>
                      <a:pt x="59065" y="48825"/>
                    </a:cubicBezTo>
                    <a:cubicBezTo>
                      <a:pt x="62323" y="49872"/>
                      <a:pt x="64863" y="50944"/>
                      <a:pt x="67237" y="51683"/>
                    </a:cubicBezTo>
                    <a:cubicBezTo>
                      <a:pt x="69118" y="50454"/>
                      <a:pt x="71568" y="49590"/>
                      <a:pt x="74752" y="47396"/>
                    </a:cubicBezTo>
                    <a:cubicBezTo>
                      <a:pt x="79001" y="45602"/>
                      <a:pt x="83775" y="42771"/>
                      <a:pt x="89868" y="41167"/>
                    </a:cubicBezTo>
                    <a:cubicBezTo>
                      <a:pt x="93909" y="40253"/>
                      <a:pt x="95580" y="39702"/>
                      <a:pt x="98555" y="38995"/>
                    </a:cubicBezTo>
                    <a:cubicBezTo>
                      <a:pt x="99281" y="37243"/>
                      <a:pt x="101224" y="33384"/>
                      <a:pt x="102422" y="30928"/>
                    </a:cubicBezTo>
                    <a:cubicBezTo>
                      <a:pt x="103650" y="27186"/>
                      <a:pt x="105967" y="22079"/>
                      <a:pt x="108137" y="19060"/>
                    </a:cubicBezTo>
                    <a:cubicBezTo>
                      <a:pt x="108524" y="19138"/>
                      <a:pt x="109192" y="18995"/>
                      <a:pt x="109776" y="19060"/>
                    </a:cubicBezTo>
                    <a:cubicBezTo>
                      <a:pt x="111381" y="21662"/>
                      <a:pt x="113502" y="25201"/>
                      <a:pt x="115395" y="30299"/>
                    </a:cubicBezTo>
                    <a:cubicBezTo>
                      <a:pt x="116617" y="32558"/>
                      <a:pt x="117907" y="36078"/>
                      <a:pt x="119301" y="38100"/>
                    </a:cubicBezTo>
                    <a:cubicBezTo>
                      <a:pt x="121632" y="38425"/>
                      <a:pt x="124975" y="39590"/>
                      <a:pt x="127797" y="40224"/>
                    </a:cubicBezTo>
                    <a:cubicBezTo>
                      <a:pt x="133515" y="41222"/>
                      <a:pt x="137946" y="43398"/>
                      <a:pt x="142923" y="46444"/>
                    </a:cubicBezTo>
                    <a:cubicBezTo>
                      <a:pt x="144820" y="47248"/>
                      <a:pt x="148295" y="49087"/>
                      <a:pt x="150428" y="50740"/>
                    </a:cubicBezTo>
                    <a:cubicBezTo>
                      <a:pt x="154453" y="49370"/>
                      <a:pt x="156847" y="48501"/>
                      <a:pt x="158601" y="47882"/>
                    </a:cubicBezTo>
                    <a:cubicBezTo>
                      <a:pt x="164626" y="46376"/>
                      <a:pt x="165428" y="46039"/>
                      <a:pt x="170917" y="43615"/>
                    </a:cubicBezTo>
                    <a:cubicBezTo>
                      <a:pt x="171491" y="44263"/>
                      <a:pt x="171617" y="44258"/>
                      <a:pt x="172183" y="44891"/>
                    </a:cubicBezTo>
                    <a:cubicBezTo>
                      <a:pt x="170732" y="49946"/>
                      <a:pt x="170317" y="51758"/>
                      <a:pt x="167878" y="57274"/>
                    </a:cubicBezTo>
                    <a:cubicBezTo>
                      <a:pt x="167059" y="58832"/>
                      <a:pt x="166682" y="61647"/>
                      <a:pt x="165021" y="65437"/>
                    </a:cubicBezTo>
                    <a:cubicBezTo>
                      <a:pt x="166833" y="69106"/>
                      <a:pt x="167900" y="70900"/>
                      <a:pt x="169307" y="72952"/>
                    </a:cubicBezTo>
                    <a:cubicBezTo>
                      <a:pt x="173346" y="77994"/>
                      <a:pt x="173049" y="82833"/>
                      <a:pt x="175536" y="88078"/>
                    </a:cubicBezTo>
                    <a:cubicBezTo>
                      <a:pt x="176059" y="90097"/>
                      <a:pt x="177205" y="94298"/>
                      <a:pt x="177698" y="96755"/>
                    </a:cubicBezTo>
                    <a:cubicBezTo>
                      <a:pt x="180077" y="97565"/>
                      <a:pt x="183855" y="99708"/>
                      <a:pt x="185766" y="100632"/>
                    </a:cubicBezTo>
                    <a:cubicBezTo>
                      <a:pt x="191721" y="102965"/>
                      <a:pt x="193827" y="103838"/>
                      <a:pt x="197634" y="106347"/>
                    </a:cubicBezTo>
                    <a:cubicBezTo>
                      <a:pt x="197605" y="107133"/>
                      <a:pt x="197597" y="108331"/>
                      <a:pt x="197634" y="109538"/>
                    </a:cubicBezTo>
                    <a:cubicBezTo>
                      <a:pt x="194971" y="111005"/>
                      <a:pt x="190141" y="112800"/>
                      <a:pt x="185766" y="115253"/>
                    </a:cubicBezTo>
                    <a:cubicBezTo>
                      <a:pt x="183740" y="116298"/>
                      <a:pt x="180489" y="117666"/>
                      <a:pt x="177698" y="119120"/>
                    </a:cubicBezTo>
                    <a:cubicBezTo>
                      <a:pt x="176712" y="121626"/>
                      <a:pt x="176541" y="124498"/>
                      <a:pt x="175536" y="127806"/>
                    </a:cubicBezTo>
                    <a:cubicBezTo>
                      <a:pt x="173003" y="134095"/>
                      <a:pt x="171707" y="137917"/>
                      <a:pt x="168402" y="142932"/>
                    </a:cubicBezTo>
                    <a:cubicBezTo>
                      <a:pt x="167293" y="144370"/>
                      <a:pt x="166014" y="146899"/>
                      <a:pt x="164116" y="150438"/>
                    </a:cubicBezTo>
                    <a:cubicBezTo>
                      <a:pt x="165322" y="154516"/>
                      <a:pt x="166045" y="155545"/>
                      <a:pt x="166973" y="158610"/>
                    </a:cubicBezTo>
                    <a:cubicBezTo>
                      <a:pt x="168421" y="161753"/>
                      <a:pt x="170168" y="166974"/>
                      <a:pt x="171231" y="170926"/>
                    </a:cubicBezTo>
                    <a:cubicBezTo>
                      <a:pt x="170774" y="171486"/>
                      <a:pt x="170520" y="171601"/>
                      <a:pt x="169955" y="172202"/>
                    </a:cubicBezTo>
                    <a:cubicBezTo>
                      <a:pt x="166949" y="170728"/>
                      <a:pt x="162467" y="169135"/>
                      <a:pt x="157648" y="167945"/>
                    </a:cubicBezTo>
                    <a:cubicBezTo>
                      <a:pt x="154152" y="166270"/>
                      <a:pt x="152548" y="165994"/>
                      <a:pt x="149476" y="165087"/>
                    </a:cubicBezTo>
                    <a:cubicBezTo>
                      <a:pt x="147078" y="166857"/>
                      <a:pt x="144729" y="167996"/>
                      <a:pt x="141961" y="169374"/>
                    </a:cubicBezTo>
                    <a:cubicBezTo>
                      <a:pt x="137191" y="172036"/>
                      <a:pt x="131404" y="173558"/>
                      <a:pt x="126844" y="175603"/>
                    </a:cubicBezTo>
                    <a:cubicBezTo>
                      <a:pt x="123865" y="176512"/>
                      <a:pt x="122142" y="176881"/>
                      <a:pt x="118339" y="177727"/>
                    </a:cubicBezTo>
                    <a:cubicBezTo>
                      <a:pt x="116835" y="180606"/>
                      <a:pt x="115603" y="182939"/>
                      <a:pt x="114424" y="185566"/>
                    </a:cubicBezTo>
                    <a:cubicBezTo>
                      <a:pt x="112027" y="190753"/>
                      <a:pt x="110831" y="191967"/>
                      <a:pt x="108804" y="196806"/>
                    </a:cubicBezTo>
                    <a:cubicBezTo>
                      <a:pt x="108265" y="196768"/>
                      <a:pt x="107704" y="196842"/>
                      <a:pt x="107175" y="196806"/>
                    </a:cubicBezTo>
                    <a:cubicBezTo>
                      <a:pt x="105453" y="192325"/>
                      <a:pt x="103168" y="188626"/>
                      <a:pt x="101460" y="184928"/>
                    </a:cubicBezTo>
                    <a:cubicBezTo>
                      <a:pt x="100005" y="181247"/>
                      <a:pt x="98963" y="179760"/>
                      <a:pt x="97584" y="176860"/>
                    </a:cubicBezTo>
                    <a:cubicBezTo>
                      <a:pt x="93663" y="175772"/>
                      <a:pt x="91129" y="175187"/>
                      <a:pt x="88906" y="174689"/>
                    </a:cubicBezTo>
                    <a:cubicBezTo>
                      <a:pt x="84702" y="172850"/>
                      <a:pt x="77943" y="170940"/>
                      <a:pt x="73781" y="168469"/>
                    </a:cubicBezTo>
                    <a:cubicBezTo>
                      <a:pt x="70390" y="166360"/>
                      <a:pt x="69512" y="165949"/>
                      <a:pt x="66275" y="164182"/>
                    </a:cubicBezTo>
                    <a:cubicBezTo>
                      <a:pt x="63292" y="165352"/>
                      <a:pt x="61240" y="166044"/>
                      <a:pt x="58102" y="167040"/>
                    </a:cubicBezTo>
                    <a:cubicBezTo>
                      <a:pt x="54903" y="167584"/>
                      <a:pt x="50453" y="169252"/>
                      <a:pt x="45787" y="171298"/>
                    </a:cubicBezTo>
                    <a:cubicBezTo>
                      <a:pt x="45406" y="170829"/>
                      <a:pt x="44927" y="170536"/>
                      <a:pt x="44520" y="170021"/>
                    </a:cubicBezTo>
                    <a:cubicBezTo>
                      <a:pt x="46023" y="167078"/>
                      <a:pt x="46880" y="163370"/>
                      <a:pt x="48778" y="157705"/>
                    </a:cubicBezTo>
                    <a:cubicBezTo>
                      <a:pt x="49672" y="155008"/>
                      <a:pt x="50824" y="153018"/>
                      <a:pt x="51635" y="149533"/>
                    </a:cubicBezTo>
                    <a:cubicBezTo>
                      <a:pt x="50455" y="147566"/>
                      <a:pt x="48600" y="144438"/>
                      <a:pt x="47349" y="142027"/>
                    </a:cubicBezTo>
                    <a:cubicBezTo>
                      <a:pt x="43970" y="137125"/>
                      <a:pt x="42576" y="131672"/>
                      <a:pt x="41119" y="126902"/>
                    </a:cubicBezTo>
                    <a:cubicBezTo>
                      <a:pt x="40553" y="123721"/>
                      <a:pt x="39923" y="122136"/>
                      <a:pt x="38957" y="118215"/>
                    </a:cubicBezTo>
                    <a:cubicBezTo>
                      <a:pt x="36223" y="116905"/>
                      <a:pt x="34418" y="115681"/>
                      <a:pt x="30890" y="114348"/>
                    </a:cubicBezTo>
                    <a:cubicBezTo>
                      <a:pt x="26944" y="112912"/>
                      <a:pt x="23361" y="110085"/>
                      <a:pt x="19021" y="108633"/>
                    </a:cubicBezTo>
                    <a:cubicBezTo>
                      <a:pt x="19000" y="108180"/>
                      <a:pt x="19050" y="107690"/>
                      <a:pt x="19050" y="107232"/>
                    </a:cubicBezTo>
                    <a:close/>
                  </a:path>
                </a:pathLst>
              </a:custGeom>
              <a:solidFill>
                <a:srgbClr val="000000"/>
              </a:solidFill>
              <a:ln w="9525" cap="flat">
                <a:solidFill>
                  <a:schemeClr val="bg2"/>
                </a:solidFill>
                <a:prstDash val="solid"/>
                <a:miter/>
                <a:extLst>
                  <a:ext uri="{C807C97D-BFC1-408E-A445-0C87EB9F89A2}">
                    <ask:lineSketchStyleProps xmlns:ask="http://schemas.microsoft.com/office/drawing/2018/sketchyshapes" sd="3304504089">
                      <a:custGeom>
                        <a:avLst/>
                        <a:gdLst>
                          <a:gd name="connsiteX0" fmla="*/ 30832 w 216760"/>
                          <a:gd name="connsiteY0" fmla="*/ 151495 h 215903"/>
                          <a:gd name="connsiteX1" fmla="*/ 22670 w 216760"/>
                          <a:gd name="connsiteY1" fmla="*/ 175079 h 215903"/>
                          <a:gd name="connsiteX2" fmla="*/ 40767 w 216760"/>
                          <a:gd name="connsiteY2" fmla="*/ 193224 h 215903"/>
                          <a:gd name="connsiteX3" fmla="*/ 64351 w 216760"/>
                          <a:gd name="connsiteY3" fmla="*/ 185061 h 215903"/>
                          <a:gd name="connsiteX4" fmla="*/ 84306 w 216760"/>
                          <a:gd name="connsiteY4" fmla="*/ 193224 h 215903"/>
                          <a:gd name="connsiteX5" fmla="*/ 95183 w 216760"/>
                          <a:gd name="connsiteY5" fmla="*/ 215903 h 215903"/>
                          <a:gd name="connsiteX6" fmla="*/ 120577 w 216760"/>
                          <a:gd name="connsiteY6" fmla="*/ 215903 h 215903"/>
                          <a:gd name="connsiteX7" fmla="*/ 131464 w 216760"/>
                          <a:gd name="connsiteY7" fmla="*/ 194129 h 215903"/>
                          <a:gd name="connsiteX8" fmla="*/ 151467 w 216760"/>
                          <a:gd name="connsiteY8" fmla="*/ 185966 h 215903"/>
                          <a:gd name="connsiteX9" fmla="*/ 175041 w 216760"/>
                          <a:gd name="connsiteY9" fmla="*/ 194129 h 215903"/>
                          <a:gd name="connsiteX10" fmla="*/ 193186 w 216760"/>
                          <a:gd name="connsiteY10" fmla="*/ 175984 h 215903"/>
                          <a:gd name="connsiteX11" fmla="*/ 185023 w 216760"/>
                          <a:gd name="connsiteY11" fmla="*/ 152400 h 215903"/>
                          <a:gd name="connsiteX12" fmla="*/ 194091 w 216760"/>
                          <a:gd name="connsiteY12" fmla="*/ 132445 h 215903"/>
                          <a:gd name="connsiteX13" fmla="*/ 216760 w 216760"/>
                          <a:gd name="connsiteY13" fmla="*/ 121558 h 215903"/>
                          <a:gd name="connsiteX14" fmla="*/ 216760 w 216760"/>
                          <a:gd name="connsiteY14" fmla="*/ 94345 h 215903"/>
                          <a:gd name="connsiteX15" fmla="*/ 194091 w 216760"/>
                          <a:gd name="connsiteY15" fmla="*/ 83458 h 215903"/>
                          <a:gd name="connsiteX16" fmla="*/ 185928 w 216760"/>
                          <a:gd name="connsiteY16" fmla="*/ 63503 h 215903"/>
                          <a:gd name="connsiteX17" fmla="*/ 194091 w 216760"/>
                          <a:gd name="connsiteY17" fmla="*/ 39910 h 215903"/>
                          <a:gd name="connsiteX18" fmla="*/ 175993 w 216760"/>
                          <a:gd name="connsiteY18" fmla="*/ 21812 h 215903"/>
                          <a:gd name="connsiteX19" fmla="*/ 152410 w 216760"/>
                          <a:gd name="connsiteY19" fmla="*/ 29975 h 215903"/>
                          <a:gd name="connsiteX20" fmla="*/ 132455 w 216760"/>
                          <a:gd name="connsiteY20" fmla="*/ 21812 h 215903"/>
                          <a:gd name="connsiteX21" fmla="*/ 121529 w 216760"/>
                          <a:gd name="connsiteY21" fmla="*/ 0 h 215903"/>
                          <a:gd name="connsiteX22" fmla="*/ 96136 w 216760"/>
                          <a:gd name="connsiteY22" fmla="*/ 0 h 215903"/>
                          <a:gd name="connsiteX23" fmla="*/ 85249 w 216760"/>
                          <a:gd name="connsiteY23" fmla="*/ 22679 h 215903"/>
                          <a:gd name="connsiteX24" fmla="*/ 65246 w 216760"/>
                          <a:gd name="connsiteY24" fmla="*/ 30842 h 215903"/>
                          <a:gd name="connsiteX25" fmla="*/ 41672 w 216760"/>
                          <a:gd name="connsiteY25" fmla="*/ 22679 h 215903"/>
                          <a:gd name="connsiteX26" fmla="*/ 23574 w 216760"/>
                          <a:gd name="connsiteY26" fmla="*/ 40824 h 215903"/>
                          <a:gd name="connsiteX27" fmla="*/ 30832 w 216760"/>
                          <a:gd name="connsiteY27" fmla="*/ 64408 h 215903"/>
                          <a:gd name="connsiteX28" fmla="*/ 22670 w 216760"/>
                          <a:gd name="connsiteY28" fmla="*/ 84363 h 215903"/>
                          <a:gd name="connsiteX29" fmla="*/ 0 w 216760"/>
                          <a:gd name="connsiteY29" fmla="*/ 95250 h 215903"/>
                          <a:gd name="connsiteX30" fmla="*/ 0 w 216760"/>
                          <a:gd name="connsiteY30" fmla="*/ 120653 h 215903"/>
                          <a:gd name="connsiteX31" fmla="*/ 22670 w 216760"/>
                          <a:gd name="connsiteY31" fmla="*/ 131540 h 215903"/>
                          <a:gd name="connsiteX32" fmla="*/ 30832 w 216760"/>
                          <a:gd name="connsiteY32" fmla="*/ 151495 h 215903"/>
                          <a:gd name="connsiteX33" fmla="*/ 19050 w 216760"/>
                          <a:gd name="connsiteY33" fmla="*/ 107232 h 215903"/>
                          <a:gd name="connsiteX34" fmla="*/ 30918 w 216760"/>
                          <a:gd name="connsiteY34" fmla="*/ 101517 h 215903"/>
                          <a:gd name="connsiteX35" fmla="*/ 38986 w 216760"/>
                          <a:gd name="connsiteY35" fmla="*/ 97650 h 215903"/>
                          <a:gd name="connsiteX36" fmla="*/ 41148 w 216760"/>
                          <a:gd name="connsiteY36" fmla="*/ 88964 h 215903"/>
                          <a:gd name="connsiteX37" fmla="*/ 47377 w 216760"/>
                          <a:gd name="connsiteY37" fmla="*/ 73838 h 215903"/>
                          <a:gd name="connsiteX38" fmla="*/ 51464 w 216760"/>
                          <a:gd name="connsiteY38" fmla="*/ 66675 h 215903"/>
                          <a:gd name="connsiteX39" fmla="*/ 49044 w 216760"/>
                          <a:gd name="connsiteY39" fmla="*/ 58788 h 215903"/>
                          <a:gd name="connsiteX40" fmla="*/ 45158 w 216760"/>
                          <a:gd name="connsiteY40" fmla="*/ 46158 h 215903"/>
                          <a:gd name="connsiteX41" fmla="*/ 46758 w 216760"/>
                          <a:gd name="connsiteY41" fmla="*/ 44567 h 215903"/>
                          <a:gd name="connsiteX42" fmla="*/ 59065 w 216760"/>
                          <a:gd name="connsiteY42" fmla="*/ 48825 h 215903"/>
                          <a:gd name="connsiteX43" fmla="*/ 67237 w 216760"/>
                          <a:gd name="connsiteY43" fmla="*/ 51683 h 215903"/>
                          <a:gd name="connsiteX44" fmla="*/ 74752 w 216760"/>
                          <a:gd name="connsiteY44" fmla="*/ 47396 h 215903"/>
                          <a:gd name="connsiteX45" fmla="*/ 89868 w 216760"/>
                          <a:gd name="connsiteY45" fmla="*/ 41167 h 215903"/>
                          <a:gd name="connsiteX46" fmla="*/ 98555 w 216760"/>
                          <a:gd name="connsiteY46" fmla="*/ 38995 h 215903"/>
                          <a:gd name="connsiteX47" fmla="*/ 102422 w 216760"/>
                          <a:gd name="connsiteY47" fmla="*/ 30928 h 215903"/>
                          <a:gd name="connsiteX48" fmla="*/ 108137 w 216760"/>
                          <a:gd name="connsiteY48" fmla="*/ 19060 h 215903"/>
                          <a:gd name="connsiteX49" fmla="*/ 109776 w 216760"/>
                          <a:gd name="connsiteY49" fmla="*/ 19060 h 215903"/>
                          <a:gd name="connsiteX50" fmla="*/ 115395 w 216760"/>
                          <a:gd name="connsiteY50" fmla="*/ 30299 h 215903"/>
                          <a:gd name="connsiteX51" fmla="*/ 119301 w 216760"/>
                          <a:gd name="connsiteY51" fmla="*/ 38100 h 215903"/>
                          <a:gd name="connsiteX52" fmla="*/ 127797 w 216760"/>
                          <a:gd name="connsiteY52" fmla="*/ 40224 h 215903"/>
                          <a:gd name="connsiteX53" fmla="*/ 142923 w 216760"/>
                          <a:gd name="connsiteY53" fmla="*/ 46444 h 215903"/>
                          <a:gd name="connsiteX54" fmla="*/ 150428 w 216760"/>
                          <a:gd name="connsiteY54" fmla="*/ 50740 h 215903"/>
                          <a:gd name="connsiteX55" fmla="*/ 158601 w 216760"/>
                          <a:gd name="connsiteY55" fmla="*/ 47882 h 215903"/>
                          <a:gd name="connsiteX56" fmla="*/ 170917 w 216760"/>
                          <a:gd name="connsiteY56" fmla="*/ 43615 h 215903"/>
                          <a:gd name="connsiteX57" fmla="*/ 172183 w 216760"/>
                          <a:gd name="connsiteY57" fmla="*/ 44891 h 215903"/>
                          <a:gd name="connsiteX58" fmla="*/ 167878 w 216760"/>
                          <a:gd name="connsiteY58" fmla="*/ 57274 h 215903"/>
                          <a:gd name="connsiteX59" fmla="*/ 165021 w 216760"/>
                          <a:gd name="connsiteY59" fmla="*/ 65437 h 215903"/>
                          <a:gd name="connsiteX60" fmla="*/ 169307 w 216760"/>
                          <a:gd name="connsiteY60" fmla="*/ 72952 h 215903"/>
                          <a:gd name="connsiteX61" fmla="*/ 175536 w 216760"/>
                          <a:gd name="connsiteY61" fmla="*/ 88078 h 215903"/>
                          <a:gd name="connsiteX62" fmla="*/ 177698 w 216760"/>
                          <a:gd name="connsiteY62" fmla="*/ 96755 h 215903"/>
                          <a:gd name="connsiteX63" fmla="*/ 185766 w 216760"/>
                          <a:gd name="connsiteY63" fmla="*/ 100632 h 215903"/>
                          <a:gd name="connsiteX64" fmla="*/ 197634 w 216760"/>
                          <a:gd name="connsiteY64" fmla="*/ 106347 h 215903"/>
                          <a:gd name="connsiteX65" fmla="*/ 197634 w 216760"/>
                          <a:gd name="connsiteY65" fmla="*/ 109538 h 215903"/>
                          <a:gd name="connsiteX66" fmla="*/ 185766 w 216760"/>
                          <a:gd name="connsiteY66" fmla="*/ 115253 h 215903"/>
                          <a:gd name="connsiteX67" fmla="*/ 177698 w 216760"/>
                          <a:gd name="connsiteY67" fmla="*/ 119120 h 215903"/>
                          <a:gd name="connsiteX68" fmla="*/ 175536 w 216760"/>
                          <a:gd name="connsiteY68" fmla="*/ 127806 h 215903"/>
                          <a:gd name="connsiteX69" fmla="*/ 168402 w 216760"/>
                          <a:gd name="connsiteY69" fmla="*/ 142932 h 215903"/>
                          <a:gd name="connsiteX70" fmla="*/ 164116 w 216760"/>
                          <a:gd name="connsiteY70" fmla="*/ 150438 h 215903"/>
                          <a:gd name="connsiteX71" fmla="*/ 166973 w 216760"/>
                          <a:gd name="connsiteY71" fmla="*/ 158610 h 215903"/>
                          <a:gd name="connsiteX72" fmla="*/ 171231 w 216760"/>
                          <a:gd name="connsiteY72" fmla="*/ 170926 h 215903"/>
                          <a:gd name="connsiteX73" fmla="*/ 169955 w 216760"/>
                          <a:gd name="connsiteY73" fmla="*/ 172202 h 215903"/>
                          <a:gd name="connsiteX74" fmla="*/ 157648 w 216760"/>
                          <a:gd name="connsiteY74" fmla="*/ 167945 h 215903"/>
                          <a:gd name="connsiteX75" fmla="*/ 149476 w 216760"/>
                          <a:gd name="connsiteY75" fmla="*/ 165087 h 215903"/>
                          <a:gd name="connsiteX76" fmla="*/ 141961 w 216760"/>
                          <a:gd name="connsiteY76" fmla="*/ 169374 h 215903"/>
                          <a:gd name="connsiteX77" fmla="*/ 126844 w 216760"/>
                          <a:gd name="connsiteY77" fmla="*/ 175603 h 215903"/>
                          <a:gd name="connsiteX78" fmla="*/ 118339 w 216760"/>
                          <a:gd name="connsiteY78" fmla="*/ 177727 h 215903"/>
                          <a:gd name="connsiteX79" fmla="*/ 114424 w 216760"/>
                          <a:gd name="connsiteY79" fmla="*/ 185566 h 215903"/>
                          <a:gd name="connsiteX80" fmla="*/ 108804 w 216760"/>
                          <a:gd name="connsiteY80" fmla="*/ 196806 h 215903"/>
                          <a:gd name="connsiteX81" fmla="*/ 107175 w 216760"/>
                          <a:gd name="connsiteY81" fmla="*/ 196806 h 215903"/>
                          <a:gd name="connsiteX82" fmla="*/ 101460 w 216760"/>
                          <a:gd name="connsiteY82" fmla="*/ 184928 h 215903"/>
                          <a:gd name="connsiteX83" fmla="*/ 97584 w 216760"/>
                          <a:gd name="connsiteY83" fmla="*/ 176860 h 215903"/>
                          <a:gd name="connsiteX84" fmla="*/ 88906 w 216760"/>
                          <a:gd name="connsiteY84" fmla="*/ 174689 h 215903"/>
                          <a:gd name="connsiteX85" fmla="*/ 73781 w 216760"/>
                          <a:gd name="connsiteY85" fmla="*/ 168469 h 215903"/>
                          <a:gd name="connsiteX86" fmla="*/ 66275 w 216760"/>
                          <a:gd name="connsiteY86" fmla="*/ 164182 h 215903"/>
                          <a:gd name="connsiteX87" fmla="*/ 58102 w 216760"/>
                          <a:gd name="connsiteY87" fmla="*/ 167040 h 215903"/>
                          <a:gd name="connsiteX88" fmla="*/ 45787 w 216760"/>
                          <a:gd name="connsiteY88" fmla="*/ 171298 h 215903"/>
                          <a:gd name="connsiteX89" fmla="*/ 44520 w 216760"/>
                          <a:gd name="connsiteY89" fmla="*/ 170021 h 215903"/>
                          <a:gd name="connsiteX90" fmla="*/ 48778 w 216760"/>
                          <a:gd name="connsiteY90" fmla="*/ 157705 h 215903"/>
                          <a:gd name="connsiteX91" fmla="*/ 51635 w 216760"/>
                          <a:gd name="connsiteY91" fmla="*/ 149533 h 215903"/>
                          <a:gd name="connsiteX92" fmla="*/ 47349 w 216760"/>
                          <a:gd name="connsiteY92" fmla="*/ 142027 h 215903"/>
                          <a:gd name="connsiteX93" fmla="*/ 41119 w 216760"/>
                          <a:gd name="connsiteY93" fmla="*/ 126902 h 215903"/>
                          <a:gd name="connsiteX94" fmla="*/ 38957 w 216760"/>
                          <a:gd name="connsiteY94" fmla="*/ 118215 h 215903"/>
                          <a:gd name="connsiteX95" fmla="*/ 30890 w 216760"/>
                          <a:gd name="connsiteY95" fmla="*/ 114348 h 215903"/>
                          <a:gd name="connsiteX96" fmla="*/ 19021 w 216760"/>
                          <a:gd name="connsiteY96" fmla="*/ 108633 h 2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16760" h="215903">
                            <a:moveTo>
                              <a:pt x="30832" y="151495"/>
                            </a:moveTo>
                            <a:lnTo>
                              <a:pt x="22670" y="175079"/>
                            </a:lnTo>
                            <a:lnTo>
                              <a:pt x="40767" y="193224"/>
                            </a:lnTo>
                            <a:lnTo>
                              <a:pt x="64351" y="185061"/>
                            </a:lnTo>
                            <a:cubicBezTo>
                              <a:pt x="70588" y="188703"/>
                              <a:pt x="77305" y="191451"/>
                              <a:pt x="84306" y="193224"/>
                            </a:cubicBezTo>
                            <a:lnTo>
                              <a:pt x="95183" y="215903"/>
                            </a:lnTo>
                            <a:lnTo>
                              <a:pt x="120577" y="215903"/>
                            </a:lnTo>
                            <a:lnTo>
                              <a:pt x="131464" y="194129"/>
                            </a:lnTo>
                            <a:cubicBezTo>
                              <a:pt x="138481" y="192359"/>
                              <a:pt x="145215" y="189611"/>
                              <a:pt x="151467" y="185966"/>
                            </a:cubicBezTo>
                            <a:lnTo>
                              <a:pt x="175041" y="194129"/>
                            </a:lnTo>
                            <a:lnTo>
                              <a:pt x="193186" y="175984"/>
                            </a:lnTo>
                            <a:lnTo>
                              <a:pt x="185023" y="152400"/>
                            </a:lnTo>
                            <a:cubicBezTo>
                              <a:pt x="188951" y="146198"/>
                              <a:pt x="192003" y="139483"/>
                              <a:pt x="194091" y="132445"/>
                            </a:cubicBezTo>
                            <a:lnTo>
                              <a:pt x="216760" y="121558"/>
                            </a:lnTo>
                            <a:lnTo>
                              <a:pt x="216760" y="94345"/>
                            </a:lnTo>
                            <a:lnTo>
                              <a:pt x="194091" y="83458"/>
                            </a:lnTo>
                            <a:cubicBezTo>
                              <a:pt x="192318" y="76456"/>
                              <a:pt x="189571" y="69739"/>
                              <a:pt x="185928" y="63503"/>
                            </a:cubicBezTo>
                            <a:lnTo>
                              <a:pt x="194091" y="39910"/>
                            </a:lnTo>
                            <a:lnTo>
                              <a:pt x="175993" y="21812"/>
                            </a:lnTo>
                            <a:lnTo>
                              <a:pt x="152410" y="29975"/>
                            </a:lnTo>
                            <a:cubicBezTo>
                              <a:pt x="146174" y="26330"/>
                              <a:pt x="139457" y="23582"/>
                              <a:pt x="132455" y="21812"/>
                            </a:cubicBezTo>
                            <a:lnTo>
                              <a:pt x="121529" y="0"/>
                            </a:lnTo>
                            <a:lnTo>
                              <a:pt x="96136" y="0"/>
                            </a:lnTo>
                            <a:lnTo>
                              <a:pt x="85249" y="22679"/>
                            </a:lnTo>
                            <a:cubicBezTo>
                              <a:pt x="78230" y="24444"/>
                              <a:pt x="71496" y="27193"/>
                              <a:pt x="65246" y="30842"/>
                            </a:cubicBezTo>
                            <a:lnTo>
                              <a:pt x="41672" y="22679"/>
                            </a:lnTo>
                            <a:lnTo>
                              <a:pt x="23574" y="40824"/>
                            </a:lnTo>
                            <a:lnTo>
                              <a:pt x="30832" y="64408"/>
                            </a:lnTo>
                            <a:cubicBezTo>
                              <a:pt x="27191" y="70645"/>
                              <a:pt x="24443" y="77362"/>
                              <a:pt x="22670" y="84363"/>
                            </a:cubicBezTo>
                            <a:lnTo>
                              <a:pt x="0" y="95250"/>
                            </a:lnTo>
                            <a:lnTo>
                              <a:pt x="0" y="120653"/>
                            </a:lnTo>
                            <a:lnTo>
                              <a:pt x="22670" y="131540"/>
                            </a:lnTo>
                            <a:cubicBezTo>
                              <a:pt x="24445" y="138540"/>
                              <a:pt x="27193" y="145257"/>
                              <a:pt x="30832" y="151495"/>
                            </a:cubicBezTo>
                            <a:close/>
                            <a:moveTo>
                              <a:pt x="19050" y="107232"/>
                            </a:moveTo>
                            <a:lnTo>
                              <a:pt x="30918" y="101517"/>
                            </a:lnTo>
                            <a:lnTo>
                              <a:pt x="38986" y="97650"/>
                            </a:lnTo>
                            <a:lnTo>
                              <a:pt x="41148" y="88964"/>
                            </a:lnTo>
                            <a:cubicBezTo>
                              <a:pt x="42497" y="83651"/>
                              <a:pt x="44594" y="78559"/>
                              <a:pt x="47377" y="73838"/>
                            </a:cubicBezTo>
                            <a:lnTo>
                              <a:pt x="51464" y="66675"/>
                            </a:lnTo>
                            <a:lnTo>
                              <a:pt x="49044" y="58788"/>
                            </a:lnTo>
                            <a:lnTo>
                              <a:pt x="45158" y="46158"/>
                            </a:lnTo>
                            <a:lnTo>
                              <a:pt x="46758" y="44567"/>
                            </a:lnTo>
                            <a:lnTo>
                              <a:pt x="59065" y="48825"/>
                            </a:lnTo>
                            <a:lnTo>
                              <a:pt x="67237" y="51683"/>
                            </a:lnTo>
                            <a:lnTo>
                              <a:pt x="74752" y="47396"/>
                            </a:lnTo>
                            <a:cubicBezTo>
                              <a:pt x="79468" y="44609"/>
                              <a:pt x="84558" y="42512"/>
                              <a:pt x="89868" y="41167"/>
                            </a:cubicBezTo>
                            <a:lnTo>
                              <a:pt x="98555" y="38995"/>
                            </a:lnTo>
                            <a:lnTo>
                              <a:pt x="102422" y="30928"/>
                            </a:lnTo>
                            <a:lnTo>
                              <a:pt x="108137" y="19060"/>
                            </a:lnTo>
                            <a:lnTo>
                              <a:pt x="109776" y="19060"/>
                            </a:lnTo>
                            <a:lnTo>
                              <a:pt x="115395" y="30299"/>
                            </a:lnTo>
                            <a:lnTo>
                              <a:pt x="119301" y="38100"/>
                            </a:lnTo>
                            <a:lnTo>
                              <a:pt x="127797" y="40224"/>
                            </a:lnTo>
                            <a:cubicBezTo>
                              <a:pt x="133108" y="41569"/>
                              <a:pt x="138201" y="43664"/>
                              <a:pt x="142923" y="46444"/>
                            </a:cubicBezTo>
                            <a:lnTo>
                              <a:pt x="150428" y="50740"/>
                            </a:lnTo>
                            <a:lnTo>
                              <a:pt x="158601" y="47882"/>
                            </a:lnTo>
                            <a:lnTo>
                              <a:pt x="170917" y="43615"/>
                            </a:lnTo>
                            <a:lnTo>
                              <a:pt x="172183" y="44891"/>
                            </a:lnTo>
                            <a:lnTo>
                              <a:pt x="167878" y="57274"/>
                            </a:lnTo>
                            <a:lnTo>
                              <a:pt x="165021" y="65437"/>
                            </a:lnTo>
                            <a:lnTo>
                              <a:pt x="169307" y="72952"/>
                            </a:lnTo>
                            <a:cubicBezTo>
                              <a:pt x="172092" y="77673"/>
                              <a:pt x="174189" y="82766"/>
                              <a:pt x="175536" y="88078"/>
                            </a:cubicBezTo>
                            <a:lnTo>
                              <a:pt x="177698" y="96755"/>
                            </a:lnTo>
                            <a:lnTo>
                              <a:pt x="185766" y="100632"/>
                            </a:lnTo>
                            <a:lnTo>
                              <a:pt x="197634" y="106347"/>
                            </a:lnTo>
                            <a:lnTo>
                              <a:pt x="197634" y="109538"/>
                            </a:lnTo>
                            <a:lnTo>
                              <a:pt x="185766" y="115253"/>
                            </a:lnTo>
                            <a:lnTo>
                              <a:pt x="177698" y="119120"/>
                            </a:lnTo>
                            <a:lnTo>
                              <a:pt x="175536" y="127806"/>
                            </a:lnTo>
                            <a:cubicBezTo>
                              <a:pt x="173823" y="133136"/>
                              <a:pt x="171425" y="138220"/>
                              <a:pt x="168402" y="142932"/>
                            </a:cubicBezTo>
                            <a:lnTo>
                              <a:pt x="164116" y="150438"/>
                            </a:lnTo>
                            <a:lnTo>
                              <a:pt x="166973" y="158610"/>
                            </a:lnTo>
                            <a:lnTo>
                              <a:pt x="171231" y="170926"/>
                            </a:lnTo>
                            <a:lnTo>
                              <a:pt x="169955" y="172202"/>
                            </a:lnTo>
                            <a:lnTo>
                              <a:pt x="157648" y="167945"/>
                            </a:lnTo>
                            <a:lnTo>
                              <a:pt x="149476" y="165087"/>
                            </a:lnTo>
                            <a:lnTo>
                              <a:pt x="141961" y="169374"/>
                            </a:lnTo>
                            <a:cubicBezTo>
                              <a:pt x="137245" y="172161"/>
                              <a:pt x="132155" y="174258"/>
                              <a:pt x="126844" y="175603"/>
                            </a:cubicBezTo>
                            <a:lnTo>
                              <a:pt x="118339" y="177727"/>
                            </a:lnTo>
                            <a:lnTo>
                              <a:pt x="114424" y="185566"/>
                            </a:lnTo>
                            <a:lnTo>
                              <a:pt x="108804" y="196806"/>
                            </a:lnTo>
                            <a:lnTo>
                              <a:pt x="107175" y="196806"/>
                            </a:lnTo>
                            <a:lnTo>
                              <a:pt x="101460" y="184928"/>
                            </a:lnTo>
                            <a:lnTo>
                              <a:pt x="97584" y="176860"/>
                            </a:lnTo>
                            <a:lnTo>
                              <a:pt x="88906" y="174689"/>
                            </a:lnTo>
                            <a:cubicBezTo>
                              <a:pt x="83593" y="173347"/>
                              <a:pt x="78500" y="171253"/>
                              <a:pt x="73781" y="168469"/>
                            </a:cubicBezTo>
                            <a:lnTo>
                              <a:pt x="66275" y="164182"/>
                            </a:lnTo>
                            <a:lnTo>
                              <a:pt x="58102" y="167040"/>
                            </a:lnTo>
                            <a:lnTo>
                              <a:pt x="45787" y="171298"/>
                            </a:lnTo>
                            <a:lnTo>
                              <a:pt x="44520" y="170021"/>
                            </a:lnTo>
                            <a:lnTo>
                              <a:pt x="48778" y="157705"/>
                            </a:lnTo>
                            <a:lnTo>
                              <a:pt x="51635" y="149533"/>
                            </a:lnTo>
                            <a:lnTo>
                              <a:pt x="47349" y="142027"/>
                            </a:lnTo>
                            <a:cubicBezTo>
                              <a:pt x="44567" y="137306"/>
                              <a:pt x="42470" y="132213"/>
                              <a:pt x="41119" y="126902"/>
                            </a:cubicBezTo>
                            <a:lnTo>
                              <a:pt x="38957" y="118215"/>
                            </a:lnTo>
                            <a:lnTo>
                              <a:pt x="30890" y="114348"/>
                            </a:lnTo>
                            <a:lnTo>
                              <a:pt x="19021" y="108633"/>
                            </a:ln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 name="Freeform: Shape 12">
                <a:extLst>
                  <a:ext uri="{FF2B5EF4-FFF2-40B4-BE49-F238E27FC236}">
                    <a16:creationId xmlns:a16="http://schemas.microsoft.com/office/drawing/2014/main" id="{EB001378-B688-4471-B62C-4F1D5F1756E7}"/>
                  </a:ext>
                </a:extLst>
              </p:cNvPr>
              <p:cNvSpPr/>
              <p:nvPr/>
            </p:nvSpPr>
            <p:spPr>
              <a:xfrm>
                <a:off x="5771930" y="3024898"/>
                <a:ext cx="648013" cy="769137"/>
              </a:xfrm>
              <a:custGeom>
                <a:avLst/>
                <a:gdLst>
                  <a:gd name="connsiteX0" fmla="*/ 112614 w 648013"/>
                  <a:gd name="connsiteY0" fmla="*/ 528089 h 769137"/>
                  <a:gd name="connsiteX1" fmla="*/ 112614 w 648013"/>
                  <a:gd name="connsiteY1" fmla="*/ 769138 h 769137"/>
                  <a:gd name="connsiteX2" fmla="*/ 413604 w 648013"/>
                  <a:gd name="connsiteY2" fmla="*/ 769138 h 769137"/>
                  <a:gd name="connsiteX3" fmla="*/ 413604 w 648013"/>
                  <a:gd name="connsiteY3" fmla="*/ 654838 h 769137"/>
                  <a:gd name="connsiteX4" fmla="*/ 460277 w 648013"/>
                  <a:gd name="connsiteY4" fmla="*/ 654838 h 769137"/>
                  <a:gd name="connsiteX5" fmla="*/ 540287 w 648013"/>
                  <a:gd name="connsiteY5" fmla="*/ 621500 h 769137"/>
                  <a:gd name="connsiteX6" fmla="*/ 572672 w 648013"/>
                  <a:gd name="connsiteY6" fmla="*/ 540538 h 769137"/>
                  <a:gd name="connsiteX7" fmla="*/ 572672 w 648013"/>
                  <a:gd name="connsiteY7" fmla="*/ 483388 h 769137"/>
                  <a:gd name="connsiteX8" fmla="*/ 614582 w 648013"/>
                  <a:gd name="connsiteY8" fmla="*/ 483388 h 769137"/>
                  <a:gd name="connsiteX9" fmla="*/ 638394 w 648013"/>
                  <a:gd name="connsiteY9" fmla="*/ 416713 h 769137"/>
                  <a:gd name="connsiteX10" fmla="*/ 572672 w 648013"/>
                  <a:gd name="connsiteY10" fmla="*/ 302413 h 769137"/>
                  <a:gd name="connsiteX11" fmla="*/ 572672 w 648013"/>
                  <a:gd name="connsiteY11" fmla="*/ 297650 h 769137"/>
                  <a:gd name="connsiteX12" fmla="*/ 297646 w 648013"/>
                  <a:gd name="connsiteY12" fmla="*/ 223 h 769137"/>
                  <a:gd name="connsiteX13" fmla="*/ 219 w 648013"/>
                  <a:gd name="connsiteY13" fmla="*/ 275248 h 769137"/>
                  <a:gd name="connsiteX14" fmla="*/ 219 w 648013"/>
                  <a:gd name="connsiteY14" fmla="*/ 297650 h 769137"/>
                  <a:gd name="connsiteX15" fmla="*/ 112614 w 648013"/>
                  <a:gd name="connsiteY15" fmla="*/ 528089 h 769137"/>
                  <a:gd name="connsiteX16" fmla="*/ 149914 w 648013"/>
                  <a:gd name="connsiteY16" fmla="*/ 56687 h 769137"/>
                  <a:gd name="connsiteX17" fmla="*/ 516368 w 648013"/>
                  <a:gd name="connsiteY17" fmla="*/ 150027 h 769137"/>
                  <a:gd name="connsiteX18" fmla="*/ 553669 w 648013"/>
                  <a:gd name="connsiteY18" fmla="*/ 296831 h 769137"/>
                  <a:gd name="connsiteX19" fmla="*/ 553669 w 648013"/>
                  <a:gd name="connsiteY19" fmla="*/ 307366 h 769137"/>
                  <a:gd name="connsiteX20" fmla="*/ 556203 w 648013"/>
                  <a:gd name="connsiteY20" fmla="*/ 311776 h 769137"/>
                  <a:gd name="connsiteX21" fmla="*/ 621926 w 648013"/>
                  <a:gd name="connsiteY21" fmla="*/ 426076 h 769137"/>
                  <a:gd name="connsiteX22" fmla="*/ 622183 w 648013"/>
                  <a:gd name="connsiteY22" fmla="*/ 426514 h 769137"/>
                  <a:gd name="connsiteX23" fmla="*/ 622459 w 648013"/>
                  <a:gd name="connsiteY23" fmla="*/ 426943 h 769137"/>
                  <a:gd name="connsiteX24" fmla="*/ 627279 w 648013"/>
                  <a:gd name="connsiteY24" fmla="*/ 453717 h 769137"/>
                  <a:gd name="connsiteX25" fmla="*/ 613334 w 648013"/>
                  <a:gd name="connsiteY25" fmla="*/ 464195 h 769137"/>
                  <a:gd name="connsiteX26" fmla="*/ 553622 w 648013"/>
                  <a:gd name="connsiteY26" fmla="*/ 464195 h 769137"/>
                  <a:gd name="connsiteX27" fmla="*/ 553622 w 648013"/>
                  <a:gd name="connsiteY27" fmla="*/ 540395 h 769137"/>
                  <a:gd name="connsiteX28" fmla="*/ 526809 w 648013"/>
                  <a:gd name="connsiteY28" fmla="*/ 607918 h 769137"/>
                  <a:gd name="connsiteX29" fmla="*/ 460277 w 648013"/>
                  <a:gd name="connsiteY29" fmla="*/ 635759 h 769137"/>
                  <a:gd name="connsiteX30" fmla="*/ 394554 w 648013"/>
                  <a:gd name="connsiteY30" fmla="*/ 635759 h 769137"/>
                  <a:gd name="connsiteX31" fmla="*/ 394554 w 648013"/>
                  <a:gd name="connsiteY31" fmla="*/ 750059 h 769137"/>
                  <a:gd name="connsiteX32" fmla="*/ 131664 w 648013"/>
                  <a:gd name="connsiteY32" fmla="*/ 750059 h 769137"/>
                  <a:gd name="connsiteX33" fmla="*/ 131664 w 648013"/>
                  <a:gd name="connsiteY33" fmla="*/ 518745 h 769137"/>
                  <a:gd name="connsiteX34" fmla="*/ 124273 w 648013"/>
                  <a:gd name="connsiteY34" fmla="*/ 513030 h 769137"/>
                  <a:gd name="connsiteX35" fmla="*/ 19269 w 648013"/>
                  <a:gd name="connsiteY35" fmla="*/ 297517 h 769137"/>
                  <a:gd name="connsiteX36" fmla="*/ 19269 w 648013"/>
                  <a:gd name="connsiteY36" fmla="*/ 297174 h 769137"/>
                  <a:gd name="connsiteX37" fmla="*/ 19269 w 648013"/>
                  <a:gd name="connsiteY37" fmla="*/ 296831 h 769137"/>
                  <a:gd name="connsiteX38" fmla="*/ 149924 w 648013"/>
                  <a:gd name="connsiteY38" fmla="*/ 56687 h 769137"/>
                  <a:gd name="connsiteX39" fmla="*/ 149914 w 648013"/>
                  <a:gd name="connsiteY39" fmla="*/ 56687 h 76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8013" h="769137" fill="none" extrusionOk="0">
                    <a:moveTo>
                      <a:pt x="112614" y="528089"/>
                    </a:moveTo>
                    <a:cubicBezTo>
                      <a:pt x="106674" y="592977"/>
                      <a:pt x="102668" y="669151"/>
                      <a:pt x="112614" y="769138"/>
                    </a:cubicBezTo>
                    <a:cubicBezTo>
                      <a:pt x="238979" y="769879"/>
                      <a:pt x="280685" y="762080"/>
                      <a:pt x="413604" y="769138"/>
                    </a:cubicBezTo>
                    <a:cubicBezTo>
                      <a:pt x="416394" y="740568"/>
                      <a:pt x="412990" y="704176"/>
                      <a:pt x="413604" y="654838"/>
                    </a:cubicBezTo>
                    <a:cubicBezTo>
                      <a:pt x="429462" y="652717"/>
                      <a:pt x="446030" y="654191"/>
                      <a:pt x="460277" y="654838"/>
                    </a:cubicBezTo>
                    <a:cubicBezTo>
                      <a:pt x="488144" y="654614"/>
                      <a:pt x="517324" y="639578"/>
                      <a:pt x="540287" y="621500"/>
                    </a:cubicBezTo>
                    <a:cubicBezTo>
                      <a:pt x="562537" y="602803"/>
                      <a:pt x="576688" y="570103"/>
                      <a:pt x="572672" y="540538"/>
                    </a:cubicBezTo>
                    <a:cubicBezTo>
                      <a:pt x="570165" y="521048"/>
                      <a:pt x="570346" y="507239"/>
                      <a:pt x="572672" y="483388"/>
                    </a:cubicBezTo>
                    <a:cubicBezTo>
                      <a:pt x="582103" y="484759"/>
                      <a:pt x="602328" y="482520"/>
                      <a:pt x="614582" y="483388"/>
                    </a:cubicBezTo>
                    <a:cubicBezTo>
                      <a:pt x="640786" y="476568"/>
                      <a:pt x="668376" y="454307"/>
                      <a:pt x="638394" y="416713"/>
                    </a:cubicBezTo>
                    <a:cubicBezTo>
                      <a:pt x="605499" y="366316"/>
                      <a:pt x="586160" y="337632"/>
                      <a:pt x="572672" y="302413"/>
                    </a:cubicBezTo>
                    <a:cubicBezTo>
                      <a:pt x="572784" y="300613"/>
                      <a:pt x="572442" y="299363"/>
                      <a:pt x="572672" y="297650"/>
                    </a:cubicBezTo>
                    <a:cubicBezTo>
                      <a:pt x="601138" y="130882"/>
                      <a:pt x="429999" y="-8724"/>
                      <a:pt x="297646" y="223"/>
                    </a:cubicBezTo>
                    <a:cubicBezTo>
                      <a:pt x="142327" y="-20986"/>
                      <a:pt x="-9" y="135331"/>
                      <a:pt x="219" y="275248"/>
                    </a:cubicBezTo>
                    <a:cubicBezTo>
                      <a:pt x="1441" y="282037"/>
                      <a:pt x="-1210" y="291547"/>
                      <a:pt x="219" y="297650"/>
                    </a:cubicBezTo>
                    <a:cubicBezTo>
                      <a:pt x="1463" y="381167"/>
                      <a:pt x="39623" y="471534"/>
                      <a:pt x="112614" y="528089"/>
                    </a:cubicBezTo>
                    <a:close/>
                    <a:moveTo>
                      <a:pt x="149914" y="56687"/>
                    </a:moveTo>
                    <a:cubicBezTo>
                      <a:pt x="279787" y="-21461"/>
                      <a:pt x="433710" y="-3173"/>
                      <a:pt x="516368" y="150027"/>
                    </a:cubicBezTo>
                    <a:cubicBezTo>
                      <a:pt x="542719" y="199168"/>
                      <a:pt x="551088" y="242394"/>
                      <a:pt x="553669" y="296831"/>
                    </a:cubicBezTo>
                    <a:cubicBezTo>
                      <a:pt x="553263" y="301494"/>
                      <a:pt x="554149" y="303807"/>
                      <a:pt x="553669" y="307366"/>
                    </a:cubicBezTo>
                    <a:cubicBezTo>
                      <a:pt x="554686" y="308946"/>
                      <a:pt x="555516" y="310796"/>
                      <a:pt x="556203" y="311776"/>
                    </a:cubicBezTo>
                    <a:cubicBezTo>
                      <a:pt x="574607" y="356013"/>
                      <a:pt x="591456" y="385420"/>
                      <a:pt x="621926" y="426076"/>
                    </a:cubicBezTo>
                    <a:cubicBezTo>
                      <a:pt x="622040" y="426283"/>
                      <a:pt x="622093" y="426314"/>
                      <a:pt x="622183" y="426514"/>
                    </a:cubicBezTo>
                    <a:cubicBezTo>
                      <a:pt x="622261" y="426627"/>
                      <a:pt x="622398" y="426809"/>
                      <a:pt x="622459" y="426943"/>
                    </a:cubicBezTo>
                    <a:cubicBezTo>
                      <a:pt x="628844" y="434215"/>
                      <a:pt x="630636" y="443477"/>
                      <a:pt x="627279" y="453717"/>
                    </a:cubicBezTo>
                    <a:cubicBezTo>
                      <a:pt x="624586" y="459594"/>
                      <a:pt x="619206" y="463918"/>
                      <a:pt x="613334" y="464195"/>
                    </a:cubicBezTo>
                    <a:cubicBezTo>
                      <a:pt x="592786" y="463122"/>
                      <a:pt x="575055" y="466536"/>
                      <a:pt x="553622" y="464195"/>
                    </a:cubicBezTo>
                    <a:cubicBezTo>
                      <a:pt x="552310" y="480574"/>
                      <a:pt x="555202" y="514571"/>
                      <a:pt x="553622" y="540395"/>
                    </a:cubicBezTo>
                    <a:cubicBezTo>
                      <a:pt x="554348" y="566092"/>
                      <a:pt x="544160" y="595530"/>
                      <a:pt x="526809" y="607918"/>
                    </a:cubicBezTo>
                    <a:cubicBezTo>
                      <a:pt x="510333" y="623409"/>
                      <a:pt x="483848" y="640591"/>
                      <a:pt x="460277" y="635759"/>
                    </a:cubicBezTo>
                    <a:cubicBezTo>
                      <a:pt x="437703" y="637612"/>
                      <a:pt x="423033" y="636904"/>
                      <a:pt x="394554" y="635759"/>
                    </a:cubicBezTo>
                    <a:cubicBezTo>
                      <a:pt x="397894" y="661935"/>
                      <a:pt x="390068" y="714578"/>
                      <a:pt x="394554" y="750059"/>
                    </a:cubicBezTo>
                    <a:cubicBezTo>
                      <a:pt x="300912" y="745000"/>
                      <a:pt x="213632" y="739759"/>
                      <a:pt x="131664" y="750059"/>
                    </a:cubicBezTo>
                    <a:cubicBezTo>
                      <a:pt x="121897" y="649844"/>
                      <a:pt x="120340" y="616516"/>
                      <a:pt x="131664" y="518745"/>
                    </a:cubicBezTo>
                    <a:cubicBezTo>
                      <a:pt x="128291" y="515652"/>
                      <a:pt x="126008" y="514358"/>
                      <a:pt x="124273" y="513030"/>
                    </a:cubicBezTo>
                    <a:cubicBezTo>
                      <a:pt x="73184" y="467038"/>
                      <a:pt x="21156" y="380795"/>
                      <a:pt x="19269" y="297517"/>
                    </a:cubicBezTo>
                    <a:cubicBezTo>
                      <a:pt x="19257" y="297435"/>
                      <a:pt x="19276" y="297253"/>
                      <a:pt x="19269" y="297174"/>
                    </a:cubicBezTo>
                    <a:cubicBezTo>
                      <a:pt x="19269" y="297093"/>
                      <a:pt x="19267" y="296957"/>
                      <a:pt x="19269" y="296831"/>
                    </a:cubicBezTo>
                    <a:cubicBezTo>
                      <a:pt x="15313" y="179253"/>
                      <a:pt x="63114" y="105187"/>
                      <a:pt x="149924" y="56687"/>
                    </a:cubicBezTo>
                    <a:cubicBezTo>
                      <a:pt x="149919" y="56688"/>
                      <a:pt x="149917" y="56688"/>
                      <a:pt x="149914" y="56687"/>
                    </a:cubicBezTo>
                    <a:close/>
                  </a:path>
                  <a:path w="648013" h="769137" stroke="0" extrusionOk="0">
                    <a:moveTo>
                      <a:pt x="112614" y="528089"/>
                    </a:moveTo>
                    <a:cubicBezTo>
                      <a:pt x="114556" y="615812"/>
                      <a:pt x="124553" y="709015"/>
                      <a:pt x="112614" y="769138"/>
                    </a:cubicBezTo>
                    <a:cubicBezTo>
                      <a:pt x="227931" y="778020"/>
                      <a:pt x="317627" y="766172"/>
                      <a:pt x="413604" y="769138"/>
                    </a:cubicBezTo>
                    <a:cubicBezTo>
                      <a:pt x="413017" y="736440"/>
                      <a:pt x="418325" y="707365"/>
                      <a:pt x="413604" y="654838"/>
                    </a:cubicBezTo>
                    <a:cubicBezTo>
                      <a:pt x="435066" y="655375"/>
                      <a:pt x="437875" y="653787"/>
                      <a:pt x="460277" y="654838"/>
                    </a:cubicBezTo>
                    <a:cubicBezTo>
                      <a:pt x="487650" y="656756"/>
                      <a:pt x="515820" y="646133"/>
                      <a:pt x="540287" y="621500"/>
                    </a:cubicBezTo>
                    <a:cubicBezTo>
                      <a:pt x="560088" y="605517"/>
                      <a:pt x="575499" y="572182"/>
                      <a:pt x="572672" y="540538"/>
                    </a:cubicBezTo>
                    <a:cubicBezTo>
                      <a:pt x="570393" y="522486"/>
                      <a:pt x="575010" y="498985"/>
                      <a:pt x="572672" y="483388"/>
                    </a:cubicBezTo>
                    <a:cubicBezTo>
                      <a:pt x="589148" y="484670"/>
                      <a:pt x="601120" y="485443"/>
                      <a:pt x="614582" y="483388"/>
                    </a:cubicBezTo>
                    <a:cubicBezTo>
                      <a:pt x="644880" y="481812"/>
                      <a:pt x="662896" y="445501"/>
                      <a:pt x="638394" y="416713"/>
                    </a:cubicBezTo>
                    <a:cubicBezTo>
                      <a:pt x="621191" y="391269"/>
                      <a:pt x="598993" y="357478"/>
                      <a:pt x="572672" y="302413"/>
                    </a:cubicBezTo>
                    <a:cubicBezTo>
                      <a:pt x="572811" y="300064"/>
                      <a:pt x="572790" y="299577"/>
                      <a:pt x="572672" y="297650"/>
                    </a:cubicBezTo>
                    <a:cubicBezTo>
                      <a:pt x="616701" y="133414"/>
                      <a:pt x="444527" y="16740"/>
                      <a:pt x="297646" y="223"/>
                    </a:cubicBezTo>
                    <a:cubicBezTo>
                      <a:pt x="155857" y="1170"/>
                      <a:pt x="38397" y="109051"/>
                      <a:pt x="219" y="275248"/>
                    </a:cubicBezTo>
                    <a:cubicBezTo>
                      <a:pt x="-149" y="281842"/>
                      <a:pt x="888" y="290991"/>
                      <a:pt x="219" y="297650"/>
                    </a:cubicBezTo>
                    <a:cubicBezTo>
                      <a:pt x="1466" y="391584"/>
                      <a:pt x="30455" y="484900"/>
                      <a:pt x="112614" y="528089"/>
                    </a:cubicBezTo>
                    <a:close/>
                    <a:moveTo>
                      <a:pt x="149914" y="56687"/>
                    </a:moveTo>
                    <a:cubicBezTo>
                      <a:pt x="280561" y="6055"/>
                      <a:pt x="435997" y="10651"/>
                      <a:pt x="516368" y="150027"/>
                    </a:cubicBezTo>
                    <a:cubicBezTo>
                      <a:pt x="541355" y="195755"/>
                      <a:pt x="559519" y="251997"/>
                      <a:pt x="553669" y="296831"/>
                    </a:cubicBezTo>
                    <a:cubicBezTo>
                      <a:pt x="553916" y="299357"/>
                      <a:pt x="553775" y="302760"/>
                      <a:pt x="553669" y="307366"/>
                    </a:cubicBezTo>
                    <a:cubicBezTo>
                      <a:pt x="554459" y="308729"/>
                      <a:pt x="555275" y="310065"/>
                      <a:pt x="556203" y="311776"/>
                    </a:cubicBezTo>
                    <a:cubicBezTo>
                      <a:pt x="583106" y="368628"/>
                      <a:pt x="600761" y="393638"/>
                      <a:pt x="621926" y="426076"/>
                    </a:cubicBezTo>
                    <a:cubicBezTo>
                      <a:pt x="622058" y="426256"/>
                      <a:pt x="622036" y="426308"/>
                      <a:pt x="622183" y="426514"/>
                    </a:cubicBezTo>
                    <a:cubicBezTo>
                      <a:pt x="622269" y="426610"/>
                      <a:pt x="622391" y="426807"/>
                      <a:pt x="622459" y="426943"/>
                    </a:cubicBezTo>
                    <a:cubicBezTo>
                      <a:pt x="628913" y="434208"/>
                      <a:pt x="631040" y="443579"/>
                      <a:pt x="627279" y="453717"/>
                    </a:cubicBezTo>
                    <a:cubicBezTo>
                      <a:pt x="624706" y="459163"/>
                      <a:pt x="618936" y="462903"/>
                      <a:pt x="613334" y="464195"/>
                    </a:cubicBezTo>
                    <a:cubicBezTo>
                      <a:pt x="596965" y="462558"/>
                      <a:pt x="581720" y="466872"/>
                      <a:pt x="553622" y="464195"/>
                    </a:cubicBezTo>
                    <a:cubicBezTo>
                      <a:pt x="551723" y="489068"/>
                      <a:pt x="549972" y="504141"/>
                      <a:pt x="553622" y="540395"/>
                    </a:cubicBezTo>
                    <a:cubicBezTo>
                      <a:pt x="557631" y="565005"/>
                      <a:pt x="546390" y="592564"/>
                      <a:pt x="526809" y="607918"/>
                    </a:cubicBezTo>
                    <a:cubicBezTo>
                      <a:pt x="508852" y="627370"/>
                      <a:pt x="487336" y="635331"/>
                      <a:pt x="460277" y="635759"/>
                    </a:cubicBezTo>
                    <a:cubicBezTo>
                      <a:pt x="432799" y="638596"/>
                      <a:pt x="426234" y="635496"/>
                      <a:pt x="394554" y="635759"/>
                    </a:cubicBezTo>
                    <a:cubicBezTo>
                      <a:pt x="389675" y="686940"/>
                      <a:pt x="397297" y="708997"/>
                      <a:pt x="394554" y="750059"/>
                    </a:cubicBezTo>
                    <a:cubicBezTo>
                      <a:pt x="331418" y="756240"/>
                      <a:pt x="206433" y="762714"/>
                      <a:pt x="131664" y="750059"/>
                    </a:cubicBezTo>
                    <a:cubicBezTo>
                      <a:pt x="128578" y="702881"/>
                      <a:pt x="125591" y="565747"/>
                      <a:pt x="131664" y="518745"/>
                    </a:cubicBezTo>
                    <a:cubicBezTo>
                      <a:pt x="128988" y="516664"/>
                      <a:pt x="126539" y="514320"/>
                      <a:pt x="124273" y="513030"/>
                    </a:cubicBezTo>
                    <a:cubicBezTo>
                      <a:pt x="47912" y="466673"/>
                      <a:pt x="18570" y="379580"/>
                      <a:pt x="19269" y="297517"/>
                    </a:cubicBezTo>
                    <a:cubicBezTo>
                      <a:pt x="19253" y="297448"/>
                      <a:pt x="19270" y="297254"/>
                      <a:pt x="19269" y="297174"/>
                    </a:cubicBezTo>
                    <a:cubicBezTo>
                      <a:pt x="19271" y="297084"/>
                      <a:pt x="19267" y="296945"/>
                      <a:pt x="19269" y="296831"/>
                    </a:cubicBezTo>
                    <a:cubicBezTo>
                      <a:pt x="13289" y="190702"/>
                      <a:pt x="66379" y="95878"/>
                      <a:pt x="149924" y="56687"/>
                    </a:cubicBezTo>
                    <a:cubicBezTo>
                      <a:pt x="149922" y="56688"/>
                      <a:pt x="149919" y="56688"/>
                      <a:pt x="149914" y="56687"/>
                    </a:cubicBezTo>
                    <a:close/>
                  </a:path>
                </a:pathLst>
              </a:custGeom>
              <a:solidFill>
                <a:srgbClr val="000000"/>
              </a:solidFill>
              <a:ln w="9525" cap="flat">
                <a:solidFill>
                  <a:schemeClr val="bg2"/>
                </a:solidFill>
                <a:prstDash val="solid"/>
                <a:miter/>
                <a:extLst>
                  <a:ext uri="{C807C97D-BFC1-408E-A445-0C87EB9F89A2}">
                    <ask:lineSketchStyleProps xmlns:ask="http://schemas.microsoft.com/office/drawing/2018/sketchyshapes" sd="511567410">
                      <a:custGeom>
                        <a:avLst/>
                        <a:gdLst>
                          <a:gd name="connsiteX0" fmla="*/ 112614 w 648013"/>
                          <a:gd name="connsiteY0" fmla="*/ 528089 h 769137"/>
                          <a:gd name="connsiteX1" fmla="*/ 112614 w 648013"/>
                          <a:gd name="connsiteY1" fmla="*/ 769138 h 769137"/>
                          <a:gd name="connsiteX2" fmla="*/ 413604 w 648013"/>
                          <a:gd name="connsiteY2" fmla="*/ 769138 h 769137"/>
                          <a:gd name="connsiteX3" fmla="*/ 413604 w 648013"/>
                          <a:gd name="connsiteY3" fmla="*/ 654838 h 769137"/>
                          <a:gd name="connsiteX4" fmla="*/ 460277 w 648013"/>
                          <a:gd name="connsiteY4" fmla="*/ 654838 h 769137"/>
                          <a:gd name="connsiteX5" fmla="*/ 540287 w 648013"/>
                          <a:gd name="connsiteY5" fmla="*/ 621500 h 769137"/>
                          <a:gd name="connsiteX6" fmla="*/ 572672 w 648013"/>
                          <a:gd name="connsiteY6" fmla="*/ 540538 h 769137"/>
                          <a:gd name="connsiteX7" fmla="*/ 572672 w 648013"/>
                          <a:gd name="connsiteY7" fmla="*/ 483388 h 769137"/>
                          <a:gd name="connsiteX8" fmla="*/ 614582 w 648013"/>
                          <a:gd name="connsiteY8" fmla="*/ 483388 h 769137"/>
                          <a:gd name="connsiteX9" fmla="*/ 638394 w 648013"/>
                          <a:gd name="connsiteY9" fmla="*/ 416713 h 769137"/>
                          <a:gd name="connsiteX10" fmla="*/ 572672 w 648013"/>
                          <a:gd name="connsiteY10" fmla="*/ 302413 h 769137"/>
                          <a:gd name="connsiteX11" fmla="*/ 572672 w 648013"/>
                          <a:gd name="connsiteY11" fmla="*/ 297650 h 769137"/>
                          <a:gd name="connsiteX12" fmla="*/ 297646 w 648013"/>
                          <a:gd name="connsiteY12" fmla="*/ 223 h 769137"/>
                          <a:gd name="connsiteX13" fmla="*/ 219 w 648013"/>
                          <a:gd name="connsiteY13" fmla="*/ 275248 h 769137"/>
                          <a:gd name="connsiteX14" fmla="*/ 219 w 648013"/>
                          <a:gd name="connsiteY14" fmla="*/ 297650 h 769137"/>
                          <a:gd name="connsiteX15" fmla="*/ 112614 w 648013"/>
                          <a:gd name="connsiteY15" fmla="*/ 528089 h 769137"/>
                          <a:gd name="connsiteX16" fmla="*/ 149914 w 648013"/>
                          <a:gd name="connsiteY16" fmla="*/ 56687 h 769137"/>
                          <a:gd name="connsiteX17" fmla="*/ 516368 w 648013"/>
                          <a:gd name="connsiteY17" fmla="*/ 150027 h 769137"/>
                          <a:gd name="connsiteX18" fmla="*/ 553669 w 648013"/>
                          <a:gd name="connsiteY18" fmla="*/ 296831 h 769137"/>
                          <a:gd name="connsiteX19" fmla="*/ 553669 w 648013"/>
                          <a:gd name="connsiteY19" fmla="*/ 307366 h 769137"/>
                          <a:gd name="connsiteX20" fmla="*/ 556203 w 648013"/>
                          <a:gd name="connsiteY20" fmla="*/ 311776 h 769137"/>
                          <a:gd name="connsiteX21" fmla="*/ 621926 w 648013"/>
                          <a:gd name="connsiteY21" fmla="*/ 426076 h 769137"/>
                          <a:gd name="connsiteX22" fmla="*/ 622183 w 648013"/>
                          <a:gd name="connsiteY22" fmla="*/ 426514 h 769137"/>
                          <a:gd name="connsiteX23" fmla="*/ 622459 w 648013"/>
                          <a:gd name="connsiteY23" fmla="*/ 426943 h 769137"/>
                          <a:gd name="connsiteX24" fmla="*/ 627279 w 648013"/>
                          <a:gd name="connsiteY24" fmla="*/ 453717 h 769137"/>
                          <a:gd name="connsiteX25" fmla="*/ 613334 w 648013"/>
                          <a:gd name="connsiteY25" fmla="*/ 464195 h 769137"/>
                          <a:gd name="connsiteX26" fmla="*/ 553622 w 648013"/>
                          <a:gd name="connsiteY26" fmla="*/ 464195 h 769137"/>
                          <a:gd name="connsiteX27" fmla="*/ 553622 w 648013"/>
                          <a:gd name="connsiteY27" fmla="*/ 540395 h 769137"/>
                          <a:gd name="connsiteX28" fmla="*/ 526809 w 648013"/>
                          <a:gd name="connsiteY28" fmla="*/ 607918 h 769137"/>
                          <a:gd name="connsiteX29" fmla="*/ 460277 w 648013"/>
                          <a:gd name="connsiteY29" fmla="*/ 635759 h 769137"/>
                          <a:gd name="connsiteX30" fmla="*/ 394554 w 648013"/>
                          <a:gd name="connsiteY30" fmla="*/ 635759 h 769137"/>
                          <a:gd name="connsiteX31" fmla="*/ 394554 w 648013"/>
                          <a:gd name="connsiteY31" fmla="*/ 750059 h 769137"/>
                          <a:gd name="connsiteX32" fmla="*/ 131664 w 648013"/>
                          <a:gd name="connsiteY32" fmla="*/ 750059 h 769137"/>
                          <a:gd name="connsiteX33" fmla="*/ 131664 w 648013"/>
                          <a:gd name="connsiteY33" fmla="*/ 518745 h 769137"/>
                          <a:gd name="connsiteX34" fmla="*/ 124273 w 648013"/>
                          <a:gd name="connsiteY34" fmla="*/ 513030 h 769137"/>
                          <a:gd name="connsiteX35" fmla="*/ 19269 w 648013"/>
                          <a:gd name="connsiteY35" fmla="*/ 297517 h 769137"/>
                          <a:gd name="connsiteX36" fmla="*/ 19269 w 648013"/>
                          <a:gd name="connsiteY36" fmla="*/ 297174 h 769137"/>
                          <a:gd name="connsiteX37" fmla="*/ 19269 w 648013"/>
                          <a:gd name="connsiteY37" fmla="*/ 296831 h 769137"/>
                          <a:gd name="connsiteX38" fmla="*/ 149924 w 648013"/>
                          <a:gd name="connsiteY38" fmla="*/ 56687 h 76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48013" h="769137">
                            <a:moveTo>
                              <a:pt x="112614" y="528089"/>
                            </a:moveTo>
                            <a:lnTo>
                              <a:pt x="112614" y="769138"/>
                            </a:lnTo>
                            <a:lnTo>
                              <a:pt x="413604" y="769138"/>
                            </a:lnTo>
                            <a:lnTo>
                              <a:pt x="413604" y="654838"/>
                            </a:lnTo>
                            <a:lnTo>
                              <a:pt x="460277" y="654838"/>
                            </a:lnTo>
                            <a:cubicBezTo>
                              <a:pt x="490314" y="654784"/>
                              <a:pt x="519098" y="642790"/>
                              <a:pt x="540287" y="621500"/>
                            </a:cubicBezTo>
                            <a:cubicBezTo>
                              <a:pt x="561182" y="599740"/>
                              <a:pt x="572796" y="570706"/>
                              <a:pt x="572672" y="540538"/>
                            </a:cubicBezTo>
                            <a:lnTo>
                              <a:pt x="572672" y="483388"/>
                            </a:lnTo>
                            <a:lnTo>
                              <a:pt x="614582" y="483388"/>
                            </a:lnTo>
                            <a:cubicBezTo>
                              <a:pt x="639347" y="480530"/>
                              <a:pt x="661254" y="451955"/>
                              <a:pt x="638394" y="416713"/>
                            </a:cubicBezTo>
                            <a:lnTo>
                              <a:pt x="572672" y="302413"/>
                            </a:lnTo>
                            <a:lnTo>
                              <a:pt x="572672" y="297650"/>
                            </a:lnTo>
                            <a:cubicBezTo>
                              <a:pt x="578858" y="139572"/>
                              <a:pt x="455725" y="6409"/>
                              <a:pt x="297646" y="223"/>
                            </a:cubicBezTo>
                            <a:cubicBezTo>
                              <a:pt x="139568" y="-5963"/>
                              <a:pt x="6406" y="117171"/>
                              <a:pt x="219" y="275248"/>
                            </a:cubicBezTo>
                            <a:cubicBezTo>
                              <a:pt x="-73" y="282713"/>
                              <a:pt x="-73" y="290186"/>
                              <a:pt x="219" y="297650"/>
                            </a:cubicBezTo>
                            <a:cubicBezTo>
                              <a:pt x="-109" y="387744"/>
                              <a:pt x="41416" y="472882"/>
                              <a:pt x="112614" y="528089"/>
                            </a:cubicBezTo>
                            <a:close/>
                            <a:moveTo>
                              <a:pt x="149914" y="56687"/>
                            </a:moveTo>
                            <a:cubicBezTo>
                              <a:pt x="276882" y="-18731"/>
                              <a:pt x="440950" y="23059"/>
                              <a:pt x="516368" y="150027"/>
                            </a:cubicBezTo>
                            <a:cubicBezTo>
                              <a:pt x="542691" y="194344"/>
                              <a:pt x="555645" y="245324"/>
                              <a:pt x="553669" y="296831"/>
                            </a:cubicBezTo>
                            <a:lnTo>
                              <a:pt x="553669" y="307366"/>
                            </a:lnTo>
                            <a:lnTo>
                              <a:pt x="556203" y="311776"/>
                            </a:lnTo>
                            <a:lnTo>
                              <a:pt x="621926" y="426076"/>
                            </a:lnTo>
                            <a:lnTo>
                              <a:pt x="622183" y="426514"/>
                            </a:lnTo>
                            <a:lnTo>
                              <a:pt x="622459" y="426943"/>
                            </a:lnTo>
                            <a:cubicBezTo>
                              <a:pt x="628644" y="434407"/>
                              <a:pt x="630471" y="444564"/>
                              <a:pt x="627279" y="453717"/>
                            </a:cubicBezTo>
                            <a:cubicBezTo>
                              <a:pt x="624577" y="459242"/>
                              <a:pt x="619393" y="463139"/>
                              <a:pt x="613334" y="464195"/>
                            </a:cubicBezTo>
                            <a:lnTo>
                              <a:pt x="553622" y="464195"/>
                            </a:lnTo>
                            <a:lnTo>
                              <a:pt x="553622" y="540395"/>
                            </a:lnTo>
                            <a:cubicBezTo>
                              <a:pt x="553724" y="565517"/>
                              <a:pt x="544118" y="589709"/>
                              <a:pt x="526809" y="607918"/>
                            </a:cubicBezTo>
                            <a:cubicBezTo>
                              <a:pt x="509244" y="625717"/>
                              <a:pt x="485284" y="635744"/>
                              <a:pt x="460277" y="635759"/>
                            </a:cubicBezTo>
                            <a:lnTo>
                              <a:pt x="394554" y="635759"/>
                            </a:lnTo>
                            <a:lnTo>
                              <a:pt x="394554" y="750059"/>
                            </a:lnTo>
                            <a:lnTo>
                              <a:pt x="131664" y="750059"/>
                            </a:lnTo>
                            <a:lnTo>
                              <a:pt x="131664" y="518745"/>
                            </a:lnTo>
                            <a:lnTo>
                              <a:pt x="124273" y="513030"/>
                            </a:lnTo>
                            <a:cubicBezTo>
                              <a:pt x="57580" y="461497"/>
                              <a:pt x="18748" y="381798"/>
                              <a:pt x="19269" y="297517"/>
                            </a:cubicBezTo>
                            <a:lnTo>
                              <a:pt x="19269" y="297174"/>
                            </a:lnTo>
                            <a:lnTo>
                              <a:pt x="19269" y="296831"/>
                            </a:lnTo>
                            <a:cubicBezTo>
                              <a:pt x="15402" y="198860"/>
                              <a:pt x="65567" y="106658"/>
                              <a:pt x="149924" y="56687"/>
                            </a:cubicBez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18" name="Graphic 16" descr="Hospital with solid fill">
              <a:extLst>
                <a:ext uri="{FF2B5EF4-FFF2-40B4-BE49-F238E27FC236}">
                  <a16:creationId xmlns:a16="http://schemas.microsoft.com/office/drawing/2014/main" id="{A8885A36-1B89-4698-8595-03B5850F0A88}"/>
                </a:ext>
              </a:extLst>
            </p:cNvPr>
            <p:cNvSpPr/>
            <p:nvPr/>
          </p:nvSpPr>
          <p:spPr>
            <a:xfrm>
              <a:off x="3991215" y="4202354"/>
              <a:ext cx="508840" cy="353706"/>
            </a:xfrm>
            <a:custGeom>
              <a:avLst/>
              <a:gdLst>
                <a:gd name="connsiteX0" fmla="*/ 328885 w 508840"/>
                <a:gd name="connsiteY0" fmla="*/ 93081 h 353706"/>
                <a:gd name="connsiteX1" fmla="*/ 328885 w 508840"/>
                <a:gd name="connsiteY1" fmla="*/ 74465 h 353706"/>
                <a:gd name="connsiteX2" fmla="*/ 254420 w 508840"/>
                <a:gd name="connsiteY2" fmla="*/ 0 h 353706"/>
                <a:gd name="connsiteX3" fmla="*/ 179956 w 508840"/>
                <a:gd name="connsiteY3" fmla="*/ 74465 h 353706"/>
                <a:gd name="connsiteX4" fmla="*/ 179956 w 508840"/>
                <a:gd name="connsiteY4" fmla="*/ 93081 h 353706"/>
                <a:gd name="connsiteX5" fmla="*/ 0 w 508840"/>
                <a:gd name="connsiteY5" fmla="*/ 93081 h 353706"/>
                <a:gd name="connsiteX6" fmla="*/ 0 w 508840"/>
                <a:gd name="connsiteY6" fmla="*/ 117902 h 353706"/>
                <a:gd name="connsiteX7" fmla="*/ 12411 w 508840"/>
                <a:gd name="connsiteY7" fmla="*/ 117902 h 353706"/>
                <a:gd name="connsiteX8" fmla="*/ 12411 w 508840"/>
                <a:gd name="connsiteY8" fmla="*/ 353706 h 353706"/>
                <a:gd name="connsiteX9" fmla="*/ 496430 w 508840"/>
                <a:gd name="connsiteY9" fmla="*/ 353706 h 353706"/>
                <a:gd name="connsiteX10" fmla="*/ 496430 w 508840"/>
                <a:gd name="connsiteY10" fmla="*/ 117902 h 353706"/>
                <a:gd name="connsiteX11" fmla="*/ 508841 w 508840"/>
                <a:gd name="connsiteY11" fmla="*/ 117902 h 353706"/>
                <a:gd name="connsiteX12" fmla="*/ 508841 w 508840"/>
                <a:gd name="connsiteY12" fmla="*/ 93081 h 353706"/>
                <a:gd name="connsiteX13" fmla="*/ 328885 w 508840"/>
                <a:gd name="connsiteY13" fmla="*/ 93081 h 353706"/>
                <a:gd name="connsiteX14" fmla="*/ 74465 w 508840"/>
                <a:gd name="connsiteY14" fmla="*/ 304063 h 353706"/>
                <a:gd name="connsiteX15" fmla="*/ 37232 w 508840"/>
                <a:gd name="connsiteY15" fmla="*/ 304063 h 353706"/>
                <a:gd name="connsiteX16" fmla="*/ 37232 w 508840"/>
                <a:gd name="connsiteY16" fmla="*/ 266831 h 353706"/>
                <a:gd name="connsiteX17" fmla="*/ 74465 w 508840"/>
                <a:gd name="connsiteY17" fmla="*/ 266831 h 353706"/>
                <a:gd name="connsiteX18" fmla="*/ 74465 w 508840"/>
                <a:gd name="connsiteY18" fmla="*/ 304063 h 353706"/>
                <a:gd name="connsiteX19" fmla="*/ 74465 w 508840"/>
                <a:gd name="connsiteY19" fmla="*/ 242010 h 353706"/>
                <a:gd name="connsiteX20" fmla="*/ 37232 w 508840"/>
                <a:gd name="connsiteY20" fmla="*/ 242010 h 353706"/>
                <a:gd name="connsiteX21" fmla="*/ 37232 w 508840"/>
                <a:gd name="connsiteY21" fmla="*/ 204777 h 353706"/>
                <a:gd name="connsiteX22" fmla="*/ 74465 w 508840"/>
                <a:gd name="connsiteY22" fmla="*/ 204777 h 353706"/>
                <a:gd name="connsiteX23" fmla="*/ 74465 w 508840"/>
                <a:gd name="connsiteY23" fmla="*/ 242010 h 353706"/>
                <a:gd name="connsiteX24" fmla="*/ 74465 w 508840"/>
                <a:gd name="connsiteY24" fmla="*/ 179956 h 353706"/>
                <a:gd name="connsiteX25" fmla="*/ 37232 w 508840"/>
                <a:gd name="connsiteY25" fmla="*/ 179956 h 353706"/>
                <a:gd name="connsiteX26" fmla="*/ 37232 w 508840"/>
                <a:gd name="connsiteY26" fmla="*/ 142724 h 353706"/>
                <a:gd name="connsiteX27" fmla="*/ 74465 w 508840"/>
                <a:gd name="connsiteY27" fmla="*/ 142724 h 353706"/>
                <a:gd name="connsiteX28" fmla="*/ 74465 w 508840"/>
                <a:gd name="connsiteY28" fmla="*/ 179956 h 353706"/>
                <a:gd name="connsiteX29" fmla="*/ 136518 w 508840"/>
                <a:gd name="connsiteY29" fmla="*/ 304063 h 353706"/>
                <a:gd name="connsiteX30" fmla="*/ 99286 w 508840"/>
                <a:gd name="connsiteY30" fmla="*/ 304063 h 353706"/>
                <a:gd name="connsiteX31" fmla="*/ 99286 w 508840"/>
                <a:gd name="connsiteY31" fmla="*/ 266831 h 353706"/>
                <a:gd name="connsiteX32" fmla="*/ 136518 w 508840"/>
                <a:gd name="connsiteY32" fmla="*/ 266831 h 353706"/>
                <a:gd name="connsiteX33" fmla="*/ 136518 w 508840"/>
                <a:gd name="connsiteY33" fmla="*/ 304063 h 353706"/>
                <a:gd name="connsiteX34" fmla="*/ 136518 w 508840"/>
                <a:gd name="connsiteY34" fmla="*/ 242010 h 353706"/>
                <a:gd name="connsiteX35" fmla="*/ 99286 w 508840"/>
                <a:gd name="connsiteY35" fmla="*/ 242010 h 353706"/>
                <a:gd name="connsiteX36" fmla="*/ 99286 w 508840"/>
                <a:gd name="connsiteY36" fmla="*/ 204777 h 353706"/>
                <a:gd name="connsiteX37" fmla="*/ 136518 w 508840"/>
                <a:gd name="connsiteY37" fmla="*/ 204777 h 353706"/>
                <a:gd name="connsiteX38" fmla="*/ 136518 w 508840"/>
                <a:gd name="connsiteY38" fmla="*/ 242010 h 353706"/>
                <a:gd name="connsiteX39" fmla="*/ 136518 w 508840"/>
                <a:gd name="connsiteY39" fmla="*/ 179956 h 353706"/>
                <a:gd name="connsiteX40" fmla="*/ 99286 w 508840"/>
                <a:gd name="connsiteY40" fmla="*/ 179956 h 353706"/>
                <a:gd name="connsiteX41" fmla="*/ 99286 w 508840"/>
                <a:gd name="connsiteY41" fmla="*/ 142724 h 353706"/>
                <a:gd name="connsiteX42" fmla="*/ 136518 w 508840"/>
                <a:gd name="connsiteY42" fmla="*/ 142724 h 353706"/>
                <a:gd name="connsiteX43" fmla="*/ 136518 w 508840"/>
                <a:gd name="connsiteY43" fmla="*/ 179956 h 353706"/>
                <a:gd name="connsiteX44" fmla="*/ 198572 w 508840"/>
                <a:gd name="connsiteY44" fmla="*/ 304063 h 353706"/>
                <a:gd name="connsiteX45" fmla="*/ 161340 w 508840"/>
                <a:gd name="connsiteY45" fmla="*/ 304063 h 353706"/>
                <a:gd name="connsiteX46" fmla="*/ 161340 w 508840"/>
                <a:gd name="connsiteY46" fmla="*/ 266831 h 353706"/>
                <a:gd name="connsiteX47" fmla="*/ 198572 w 508840"/>
                <a:gd name="connsiteY47" fmla="*/ 266831 h 353706"/>
                <a:gd name="connsiteX48" fmla="*/ 198572 w 508840"/>
                <a:gd name="connsiteY48" fmla="*/ 304063 h 353706"/>
                <a:gd name="connsiteX49" fmla="*/ 198572 w 508840"/>
                <a:gd name="connsiteY49" fmla="*/ 242010 h 353706"/>
                <a:gd name="connsiteX50" fmla="*/ 161340 w 508840"/>
                <a:gd name="connsiteY50" fmla="*/ 242010 h 353706"/>
                <a:gd name="connsiteX51" fmla="*/ 161340 w 508840"/>
                <a:gd name="connsiteY51" fmla="*/ 204777 h 353706"/>
                <a:gd name="connsiteX52" fmla="*/ 198572 w 508840"/>
                <a:gd name="connsiteY52" fmla="*/ 204777 h 353706"/>
                <a:gd name="connsiteX53" fmla="*/ 198572 w 508840"/>
                <a:gd name="connsiteY53" fmla="*/ 242010 h 353706"/>
                <a:gd name="connsiteX54" fmla="*/ 198572 w 508840"/>
                <a:gd name="connsiteY54" fmla="*/ 179956 h 353706"/>
                <a:gd name="connsiteX55" fmla="*/ 161340 w 508840"/>
                <a:gd name="connsiteY55" fmla="*/ 179956 h 353706"/>
                <a:gd name="connsiteX56" fmla="*/ 161340 w 508840"/>
                <a:gd name="connsiteY56" fmla="*/ 142724 h 353706"/>
                <a:gd name="connsiteX57" fmla="*/ 198572 w 508840"/>
                <a:gd name="connsiteY57" fmla="*/ 142724 h 353706"/>
                <a:gd name="connsiteX58" fmla="*/ 198572 w 508840"/>
                <a:gd name="connsiteY58" fmla="*/ 179956 h 353706"/>
                <a:gd name="connsiteX59" fmla="*/ 229599 w 508840"/>
                <a:gd name="connsiteY59" fmla="*/ 328885 h 353706"/>
                <a:gd name="connsiteX60" fmla="*/ 229599 w 508840"/>
                <a:gd name="connsiteY60" fmla="*/ 242010 h 353706"/>
                <a:gd name="connsiteX61" fmla="*/ 279242 w 508840"/>
                <a:gd name="connsiteY61" fmla="*/ 242010 h 353706"/>
                <a:gd name="connsiteX62" fmla="*/ 279242 w 508840"/>
                <a:gd name="connsiteY62" fmla="*/ 328885 h 353706"/>
                <a:gd name="connsiteX63" fmla="*/ 229599 w 508840"/>
                <a:gd name="connsiteY63" fmla="*/ 328885 h 353706"/>
                <a:gd name="connsiteX64" fmla="*/ 297858 w 508840"/>
                <a:gd name="connsiteY64" fmla="*/ 117157 h 353706"/>
                <a:gd name="connsiteX65" fmla="*/ 286254 w 508840"/>
                <a:gd name="connsiteY65" fmla="*/ 137263 h 353706"/>
                <a:gd name="connsiteX66" fmla="*/ 266024 w 508840"/>
                <a:gd name="connsiteY66" fmla="*/ 125535 h 353706"/>
                <a:gd name="connsiteX67" fmla="*/ 266024 w 508840"/>
                <a:gd name="connsiteY67" fmla="*/ 148929 h 353706"/>
                <a:gd name="connsiteX68" fmla="*/ 242816 w 508840"/>
                <a:gd name="connsiteY68" fmla="*/ 148929 h 353706"/>
                <a:gd name="connsiteX69" fmla="*/ 242816 w 508840"/>
                <a:gd name="connsiteY69" fmla="*/ 125535 h 353706"/>
                <a:gd name="connsiteX70" fmla="*/ 222587 w 508840"/>
                <a:gd name="connsiteY70" fmla="*/ 137263 h 353706"/>
                <a:gd name="connsiteX71" fmla="*/ 210983 w 508840"/>
                <a:gd name="connsiteY71" fmla="*/ 117157 h 353706"/>
                <a:gd name="connsiteX72" fmla="*/ 231274 w 508840"/>
                <a:gd name="connsiteY72" fmla="*/ 105491 h 353706"/>
                <a:gd name="connsiteX73" fmla="*/ 210983 w 508840"/>
                <a:gd name="connsiteY73" fmla="*/ 93825 h 353706"/>
                <a:gd name="connsiteX74" fmla="*/ 222587 w 508840"/>
                <a:gd name="connsiteY74" fmla="*/ 73720 h 353706"/>
                <a:gd name="connsiteX75" fmla="*/ 242816 w 508840"/>
                <a:gd name="connsiteY75" fmla="*/ 85448 h 353706"/>
                <a:gd name="connsiteX76" fmla="*/ 242816 w 508840"/>
                <a:gd name="connsiteY76" fmla="*/ 62054 h 353706"/>
                <a:gd name="connsiteX77" fmla="*/ 266024 w 508840"/>
                <a:gd name="connsiteY77" fmla="*/ 62054 h 353706"/>
                <a:gd name="connsiteX78" fmla="*/ 266024 w 508840"/>
                <a:gd name="connsiteY78" fmla="*/ 85448 h 353706"/>
                <a:gd name="connsiteX79" fmla="*/ 286254 w 508840"/>
                <a:gd name="connsiteY79" fmla="*/ 73720 h 353706"/>
                <a:gd name="connsiteX80" fmla="*/ 297858 w 508840"/>
                <a:gd name="connsiteY80" fmla="*/ 93825 h 353706"/>
                <a:gd name="connsiteX81" fmla="*/ 277566 w 508840"/>
                <a:gd name="connsiteY81" fmla="*/ 105491 h 353706"/>
                <a:gd name="connsiteX82" fmla="*/ 297858 w 508840"/>
                <a:gd name="connsiteY82" fmla="*/ 117157 h 353706"/>
                <a:gd name="connsiteX83" fmla="*/ 347501 w 508840"/>
                <a:gd name="connsiteY83" fmla="*/ 304063 h 353706"/>
                <a:gd name="connsiteX84" fmla="*/ 310269 w 508840"/>
                <a:gd name="connsiteY84" fmla="*/ 304063 h 353706"/>
                <a:gd name="connsiteX85" fmla="*/ 310269 w 508840"/>
                <a:gd name="connsiteY85" fmla="*/ 266831 h 353706"/>
                <a:gd name="connsiteX86" fmla="*/ 347501 w 508840"/>
                <a:gd name="connsiteY86" fmla="*/ 266831 h 353706"/>
                <a:gd name="connsiteX87" fmla="*/ 347501 w 508840"/>
                <a:gd name="connsiteY87" fmla="*/ 304063 h 353706"/>
                <a:gd name="connsiteX88" fmla="*/ 347501 w 508840"/>
                <a:gd name="connsiteY88" fmla="*/ 242010 h 353706"/>
                <a:gd name="connsiteX89" fmla="*/ 310269 w 508840"/>
                <a:gd name="connsiteY89" fmla="*/ 242010 h 353706"/>
                <a:gd name="connsiteX90" fmla="*/ 310269 w 508840"/>
                <a:gd name="connsiteY90" fmla="*/ 204777 h 353706"/>
                <a:gd name="connsiteX91" fmla="*/ 347501 w 508840"/>
                <a:gd name="connsiteY91" fmla="*/ 204777 h 353706"/>
                <a:gd name="connsiteX92" fmla="*/ 347501 w 508840"/>
                <a:gd name="connsiteY92" fmla="*/ 242010 h 353706"/>
                <a:gd name="connsiteX93" fmla="*/ 347501 w 508840"/>
                <a:gd name="connsiteY93" fmla="*/ 179956 h 353706"/>
                <a:gd name="connsiteX94" fmla="*/ 310269 w 508840"/>
                <a:gd name="connsiteY94" fmla="*/ 179956 h 353706"/>
                <a:gd name="connsiteX95" fmla="*/ 310269 w 508840"/>
                <a:gd name="connsiteY95" fmla="*/ 142724 h 353706"/>
                <a:gd name="connsiteX96" fmla="*/ 347501 w 508840"/>
                <a:gd name="connsiteY96" fmla="*/ 142724 h 353706"/>
                <a:gd name="connsiteX97" fmla="*/ 347501 w 508840"/>
                <a:gd name="connsiteY97" fmla="*/ 179956 h 353706"/>
                <a:gd name="connsiteX98" fmla="*/ 409555 w 508840"/>
                <a:gd name="connsiteY98" fmla="*/ 304063 h 353706"/>
                <a:gd name="connsiteX99" fmla="*/ 372323 w 508840"/>
                <a:gd name="connsiteY99" fmla="*/ 304063 h 353706"/>
                <a:gd name="connsiteX100" fmla="*/ 372323 w 508840"/>
                <a:gd name="connsiteY100" fmla="*/ 266831 h 353706"/>
                <a:gd name="connsiteX101" fmla="*/ 409555 w 508840"/>
                <a:gd name="connsiteY101" fmla="*/ 266831 h 353706"/>
                <a:gd name="connsiteX102" fmla="*/ 409555 w 508840"/>
                <a:gd name="connsiteY102" fmla="*/ 304063 h 353706"/>
                <a:gd name="connsiteX103" fmla="*/ 409555 w 508840"/>
                <a:gd name="connsiteY103" fmla="*/ 242010 h 353706"/>
                <a:gd name="connsiteX104" fmla="*/ 372323 w 508840"/>
                <a:gd name="connsiteY104" fmla="*/ 242010 h 353706"/>
                <a:gd name="connsiteX105" fmla="*/ 372323 w 508840"/>
                <a:gd name="connsiteY105" fmla="*/ 204777 h 353706"/>
                <a:gd name="connsiteX106" fmla="*/ 409555 w 508840"/>
                <a:gd name="connsiteY106" fmla="*/ 204777 h 353706"/>
                <a:gd name="connsiteX107" fmla="*/ 409555 w 508840"/>
                <a:gd name="connsiteY107" fmla="*/ 242010 h 353706"/>
                <a:gd name="connsiteX108" fmla="*/ 409555 w 508840"/>
                <a:gd name="connsiteY108" fmla="*/ 179956 h 353706"/>
                <a:gd name="connsiteX109" fmla="*/ 372323 w 508840"/>
                <a:gd name="connsiteY109" fmla="*/ 179956 h 353706"/>
                <a:gd name="connsiteX110" fmla="*/ 372323 w 508840"/>
                <a:gd name="connsiteY110" fmla="*/ 142724 h 353706"/>
                <a:gd name="connsiteX111" fmla="*/ 409555 w 508840"/>
                <a:gd name="connsiteY111" fmla="*/ 142724 h 353706"/>
                <a:gd name="connsiteX112" fmla="*/ 409555 w 508840"/>
                <a:gd name="connsiteY112" fmla="*/ 179956 h 353706"/>
                <a:gd name="connsiteX113" fmla="*/ 471609 w 508840"/>
                <a:gd name="connsiteY113" fmla="*/ 304063 h 353706"/>
                <a:gd name="connsiteX114" fmla="*/ 434376 w 508840"/>
                <a:gd name="connsiteY114" fmla="*/ 304063 h 353706"/>
                <a:gd name="connsiteX115" fmla="*/ 434376 w 508840"/>
                <a:gd name="connsiteY115" fmla="*/ 266831 h 353706"/>
                <a:gd name="connsiteX116" fmla="*/ 471609 w 508840"/>
                <a:gd name="connsiteY116" fmla="*/ 266831 h 353706"/>
                <a:gd name="connsiteX117" fmla="*/ 471609 w 508840"/>
                <a:gd name="connsiteY117" fmla="*/ 304063 h 353706"/>
                <a:gd name="connsiteX118" fmla="*/ 471609 w 508840"/>
                <a:gd name="connsiteY118" fmla="*/ 242010 h 353706"/>
                <a:gd name="connsiteX119" fmla="*/ 434376 w 508840"/>
                <a:gd name="connsiteY119" fmla="*/ 242010 h 353706"/>
                <a:gd name="connsiteX120" fmla="*/ 434376 w 508840"/>
                <a:gd name="connsiteY120" fmla="*/ 204777 h 353706"/>
                <a:gd name="connsiteX121" fmla="*/ 471609 w 508840"/>
                <a:gd name="connsiteY121" fmla="*/ 204777 h 353706"/>
                <a:gd name="connsiteX122" fmla="*/ 471609 w 508840"/>
                <a:gd name="connsiteY122" fmla="*/ 242010 h 353706"/>
                <a:gd name="connsiteX123" fmla="*/ 471609 w 508840"/>
                <a:gd name="connsiteY123" fmla="*/ 179956 h 353706"/>
                <a:gd name="connsiteX124" fmla="*/ 434376 w 508840"/>
                <a:gd name="connsiteY124" fmla="*/ 179956 h 353706"/>
                <a:gd name="connsiteX125" fmla="*/ 434376 w 508840"/>
                <a:gd name="connsiteY125" fmla="*/ 142724 h 353706"/>
                <a:gd name="connsiteX126" fmla="*/ 471609 w 508840"/>
                <a:gd name="connsiteY126" fmla="*/ 142724 h 353706"/>
                <a:gd name="connsiteX127" fmla="*/ 471609 w 508840"/>
                <a:gd name="connsiteY127" fmla="*/ 179956 h 3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08840" h="353706" fill="none" extrusionOk="0">
                  <a:moveTo>
                    <a:pt x="328885" y="93081"/>
                  </a:moveTo>
                  <a:cubicBezTo>
                    <a:pt x="329446" y="89122"/>
                    <a:pt x="329785" y="79174"/>
                    <a:pt x="328885" y="74465"/>
                  </a:cubicBezTo>
                  <a:cubicBezTo>
                    <a:pt x="295515" y="41987"/>
                    <a:pt x="275310" y="24369"/>
                    <a:pt x="254420" y="0"/>
                  </a:cubicBezTo>
                  <a:cubicBezTo>
                    <a:pt x="239157" y="16233"/>
                    <a:pt x="207000" y="54805"/>
                    <a:pt x="179956" y="74465"/>
                  </a:cubicBezTo>
                  <a:cubicBezTo>
                    <a:pt x="179442" y="82271"/>
                    <a:pt x="179461" y="89141"/>
                    <a:pt x="179956" y="93081"/>
                  </a:cubicBezTo>
                  <a:cubicBezTo>
                    <a:pt x="130649" y="100327"/>
                    <a:pt x="82781" y="84294"/>
                    <a:pt x="0" y="93081"/>
                  </a:cubicBezTo>
                  <a:cubicBezTo>
                    <a:pt x="-1046" y="101679"/>
                    <a:pt x="209" y="109905"/>
                    <a:pt x="0" y="117902"/>
                  </a:cubicBezTo>
                  <a:cubicBezTo>
                    <a:pt x="4112" y="117545"/>
                    <a:pt x="6322" y="117380"/>
                    <a:pt x="12411" y="117902"/>
                  </a:cubicBezTo>
                  <a:cubicBezTo>
                    <a:pt x="8249" y="218373"/>
                    <a:pt x="4075" y="264953"/>
                    <a:pt x="12411" y="353706"/>
                  </a:cubicBezTo>
                  <a:cubicBezTo>
                    <a:pt x="212815" y="331628"/>
                    <a:pt x="326259" y="368992"/>
                    <a:pt x="496430" y="353706"/>
                  </a:cubicBezTo>
                  <a:cubicBezTo>
                    <a:pt x="491837" y="265017"/>
                    <a:pt x="493331" y="209117"/>
                    <a:pt x="496430" y="117902"/>
                  </a:cubicBezTo>
                  <a:cubicBezTo>
                    <a:pt x="501057" y="118202"/>
                    <a:pt x="504518" y="117930"/>
                    <a:pt x="508841" y="117902"/>
                  </a:cubicBezTo>
                  <a:cubicBezTo>
                    <a:pt x="507671" y="108444"/>
                    <a:pt x="508702" y="98748"/>
                    <a:pt x="508841" y="93081"/>
                  </a:cubicBezTo>
                  <a:cubicBezTo>
                    <a:pt x="453142" y="95054"/>
                    <a:pt x="367303" y="93008"/>
                    <a:pt x="328885" y="93081"/>
                  </a:cubicBezTo>
                  <a:close/>
                  <a:moveTo>
                    <a:pt x="74465" y="304063"/>
                  </a:moveTo>
                  <a:cubicBezTo>
                    <a:pt x="61453" y="302249"/>
                    <a:pt x="50293" y="305821"/>
                    <a:pt x="37232" y="304063"/>
                  </a:cubicBezTo>
                  <a:cubicBezTo>
                    <a:pt x="36784" y="295697"/>
                    <a:pt x="35567" y="278228"/>
                    <a:pt x="37232" y="266831"/>
                  </a:cubicBezTo>
                  <a:cubicBezTo>
                    <a:pt x="45135" y="268635"/>
                    <a:pt x="57964" y="266822"/>
                    <a:pt x="74465" y="266831"/>
                  </a:cubicBezTo>
                  <a:cubicBezTo>
                    <a:pt x="72870" y="277319"/>
                    <a:pt x="73057" y="293036"/>
                    <a:pt x="74465" y="304063"/>
                  </a:cubicBezTo>
                  <a:close/>
                  <a:moveTo>
                    <a:pt x="74465" y="242010"/>
                  </a:moveTo>
                  <a:cubicBezTo>
                    <a:pt x="65245" y="241082"/>
                    <a:pt x="55439" y="240757"/>
                    <a:pt x="37232" y="242010"/>
                  </a:cubicBezTo>
                  <a:cubicBezTo>
                    <a:pt x="37287" y="233488"/>
                    <a:pt x="38801" y="212353"/>
                    <a:pt x="37232" y="204777"/>
                  </a:cubicBezTo>
                  <a:cubicBezTo>
                    <a:pt x="44843" y="204049"/>
                    <a:pt x="58598" y="205585"/>
                    <a:pt x="74465" y="204777"/>
                  </a:cubicBezTo>
                  <a:cubicBezTo>
                    <a:pt x="73025" y="219085"/>
                    <a:pt x="74683" y="226521"/>
                    <a:pt x="74465" y="242010"/>
                  </a:cubicBezTo>
                  <a:close/>
                  <a:moveTo>
                    <a:pt x="74465" y="179956"/>
                  </a:moveTo>
                  <a:cubicBezTo>
                    <a:pt x="58332" y="178865"/>
                    <a:pt x="46770" y="179992"/>
                    <a:pt x="37232" y="179956"/>
                  </a:cubicBezTo>
                  <a:cubicBezTo>
                    <a:pt x="37930" y="162653"/>
                    <a:pt x="35679" y="156121"/>
                    <a:pt x="37232" y="142724"/>
                  </a:cubicBezTo>
                  <a:cubicBezTo>
                    <a:pt x="46648" y="142430"/>
                    <a:pt x="57335" y="144459"/>
                    <a:pt x="74465" y="142724"/>
                  </a:cubicBezTo>
                  <a:cubicBezTo>
                    <a:pt x="75391" y="153994"/>
                    <a:pt x="76209" y="162388"/>
                    <a:pt x="74465" y="179956"/>
                  </a:cubicBezTo>
                  <a:close/>
                  <a:moveTo>
                    <a:pt x="136518" y="304063"/>
                  </a:moveTo>
                  <a:cubicBezTo>
                    <a:pt x="125557" y="303808"/>
                    <a:pt x="106941" y="303040"/>
                    <a:pt x="99286" y="304063"/>
                  </a:cubicBezTo>
                  <a:cubicBezTo>
                    <a:pt x="100413" y="294898"/>
                    <a:pt x="99813" y="274792"/>
                    <a:pt x="99286" y="266831"/>
                  </a:cubicBezTo>
                  <a:cubicBezTo>
                    <a:pt x="116122" y="266182"/>
                    <a:pt x="118714" y="266709"/>
                    <a:pt x="136518" y="266831"/>
                  </a:cubicBezTo>
                  <a:cubicBezTo>
                    <a:pt x="135721" y="274502"/>
                    <a:pt x="137935" y="286105"/>
                    <a:pt x="136518" y="304063"/>
                  </a:cubicBezTo>
                  <a:close/>
                  <a:moveTo>
                    <a:pt x="136518" y="242010"/>
                  </a:moveTo>
                  <a:cubicBezTo>
                    <a:pt x="125448" y="242877"/>
                    <a:pt x="107102" y="242180"/>
                    <a:pt x="99286" y="242010"/>
                  </a:cubicBezTo>
                  <a:cubicBezTo>
                    <a:pt x="99451" y="226661"/>
                    <a:pt x="98631" y="220864"/>
                    <a:pt x="99286" y="204777"/>
                  </a:cubicBezTo>
                  <a:cubicBezTo>
                    <a:pt x="115425" y="204519"/>
                    <a:pt x="118635" y="204340"/>
                    <a:pt x="136518" y="204777"/>
                  </a:cubicBezTo>
                  <a:cubicBezTo>
                    <a:pt x="135871" y="212389"/>
                    <a:pt x="134701" y="232247"/>
                    <a:pt x="136518" y="242010"/>
                  </a:cubicBezTo>
                  <a:close/>
                  <a:moveTo>
                    <a:pt x="136518" y="179956"/>
                  </a:moveTo>
                  <a:cubicBezTo>
                    <a:pt x="118099" y="181301"/>
                    <a:pt x="115858" y="180732"/>
                    <a:pt x="99286" y="179956"/>
                  </a:cubicBezTo>
                  <a:cubicBezTo>
                    <a:pt x="98453" y="161517"/>
                    <a:pt x="98616" y="156331"/>
                    <a:pt x="99286" y="142724"/>
                  </a:cubicBezTo>
                  <a:cubicBezTo>
                    <a:pt x="109586" y="141114"/>
                    <a:pt x="126577" y="141340"/>
                    <a:pt x="136518" y="142724"/>
                  </a:cubicBezTo>
                  <a:cubicBezTo>
                    <a:pt x="134852" y="156760"/>
                    <a:pt x="135958" y="167923"/>
                    <a:pt x="136518" y="179956"/>
                  </a:cubicBezTo>
                  <a:close/>
                  <a:moveTo>
                    <a:pt x="198572" y="304063"/>
                  </a:moveTo>
                  <a:cubicBezTo>
                    <a:pt x="187817" y="305015"/>
                    <a:pt x="177558" y="303626"/>
                    <a:pt x="161340" y="304063"/>
                  </a:cubicBezTo>
                  <a:cubicBezTo>
                    <a:pt x="160934" y="291610"/>
                    <a:pt x="162326" y="280965"/>
                    <a:pt x="161340" y="266831"/>
                  </a:cubicBezTo>
                  <a:cubicBezTo>
                    <a:pt x="169063" y="267817"/>
                    <a:pt x="182372" y="267726"/>
                    <a:pt x="198572" y="266831"/>
                  </a:cubicBezTo>
                  <a:cubicBezTo>
                    <a:pt x="197552" y="279396"/>
                    <a:pt x="196907" y="285547"/>
                    <a:pt x="198572" y="304063"/>
                  </a:cubicBezTo>
                  <a:close/>
                  <a:moveTo>
                    <a:pt x="198572" y="242010"/>
                  </a:moveTo>
                  <a:cubicBezTo>
                    <a:pt x="190854" y="240588"/>
                    <a:pt x="172668" y="241821"/>
                    <a:pt x="161340" y="242010"/>
                  </a:cubicBezTo>
                  <a:cubicBezTo>
                    <a:pt x="162735" y="231397"/>
                    <a:pt x="160220" y="216751"/>
                    <a:pt x="161340" y="204777"/>
                  </a:cubicBezTo>
                  <a:cubicBezTo>
                    <a:pt x="173864" y="203765"/>
                    <a:pt x="190014" y="203253"/>
                    <a:pt x="198572" y="204777"/>
                  </a:cubicBezTo>
                  <a:cubicBezTo>
                    <a:pt x="199238" y="218164"/>
                    <a:pt x="200310" y="230340"/>
                    <a:pt x="198572" y="242010"/>
                  </a:cubicBezTo>
                  <a:close/>
                  <a:moveTo>
                    <a:pt x="198572" y="179956"/>
                  </a:moveTo>
                  <a:cubicBezTo>
                    <a:pt x="185983" y="181652"/>
                    <a:pt x="175477" y="181786"/>
                    <a:pt x="161340" y="179956"/>
                  </a:cubicBezTo>
                  <a:cubicBezTo>
                    <a:pt x="160885" y="171234"/>
                    <a:pt x="161518" y="152636"/>
                    <a:pt x="161340" y="142724"/>
                  </a:cubicBezTo>
                  <a:cubicBezTo>
                    <a:pt x="173325" y="142423"/>
                    <a:pt x="188713" y="141808"/>
                    <a:pt x="198572" y="142724"/>
                  </a:cubicBezTo>
                  <a:cubicBezTo>
                    <a:pt x="199281" y="156421"/>
                    <a:pt x="197233" y="168637"/>
                    <a:pt x="198572" y="179956"/>
                  </a:cubicBezTo>
                  <a:close/>
                  <a:moveTo>
                    <a:pt x="229599" y="328885"/>
                  </a:moveTo>
                  <a:cubicBezTo>
                    <a:pt x="229191" y="285477"/>
                    <a:pt x="228726" y="266662"/>
                    <a:pt x="229599" y="242010"/>
                  </a:cubicBezTo>
                  <a:cubicBezTo>
                    <a:pt x="249387" y="242536"/>
                    <a:pt x="266261" y="242756"/>
                    <a:pt x="279242" y="242010"/>
                  </a:cubicBezTo>
                  <a:cubicBezTo>
                    <a:pt x="280999" y="276993"/>
                    <a:pt x="279207" y="299037"/>
                    <a:pt x="279242" y="328885"/>
                  </a:cubicBezTo>
                  <a:cubicBezTo>
                    <a:pt x="258851" y="330068"/>
                    <a:pt x="246813" y="328837"/>
                    <a:pt x="229599" y="328885"/>
                  </a:cubicBezTo>
                  <a:close/>
                  <a:moveTo>
                    <a:pt x="297858" y="117157"/>
                  </a:moveTo>
                  <a:cubicBezTo>
                    <a:pt x="292880" y="125758"/>
                    <a:pt x="288437" y="132338"/>
                    <a:pt x="286254" y="137263"/>
                  </a:cubicBezTo>
                  <a:cubicBezTo>
                    <a:pt x="279531" y="132991"/>
                    <a:pt x="273804" y="129293"/>
                    <a:pt x="266024" y="125535"/>
                  </a:cubicBezTo>
                  <a:cubicBezTo>
                    <a:pt x="267059" y="133373"/>
                    <a:pt x="266092" y="143701"/>
                    <a:pt x="266024" y="148929"/>
                  </a:cubicBezTo>
                  <a:cubicBezTo>
                    <a:pt x="256224" y="149562"/>
                    <a:pt x="254239" y="149497"/>
                    <a:pt x="242816" y="148929"/>
                  </a:cubicBezTo>
                  <a:cubicBezTo>
                    <a:pt x="243710" y="137474"/>
                    <a:pt x="243339" y="131795"/>
                    <a:pt x="242816" y="125535"/>
                  </a:cubicBezTo>
                  <a:cubicBezTo>
                    <a:pt x="236891" y="129108"/>
                    <a:pt x="226986" y="134374"/>
                    <a:pt x="222587" y="137263"/>
                  </a:cubicBezTo>
                  <a:cubicBezTo>
                    <a:pt x="219490" y="133062"/>
                    <a:pt x="213722" y="123963"/>
                    <a:pt x="210983" y="117157"/>
                  </a:cubicBezTo>
                  <a:cubicBezTo>
                    <a:pt x="219335" y="111504"/>
                    <a:pt x="225835" y="109960"/>
                    <a:pt x="231274" y="105491"/>
                  </a:cubicBezTo>
                  <a:cubicBezTo>
                    <a:pt x="221403" y="100096"/>
                    <a:pt x="217747" y="97959"/>
                    <a:pt x="210983" y="93825"/>
                  </a:cubicBezTo>
                  <a:cubicBezTo>
                    <a:pt x="215804" y="86165"/>
                    <a:pt x="219337" y="80892"/>
                    <a:pt x="222587" y="73720"/>
                  </a:cubicBezTo>
                  <a:cubicBezTo>
                    <a:pt x="232180" y="78409"/>
                    <a:pt x="238067" y="83240"/>
                    <a:pt x="242816" y="85448"/>
                  </a:cubicBezTo>
                  <a:cubicBezTo>
                    <a:pt x="242601" y="79482"/>
                    <a:pt x="241856" y="67554"/>
                    <a:pt x="242816" y="62054"/>
                  </a:cubicBezTo>
                  <a:cubicBezTo>
                    <a:pt x="252946" y="62876"/>
                    <a:pt x="258225" y="60972"/>
                    <a:pt x="266024" y="62054"/>
                  </a:cubicBezTo>
                  <a:cubicBezTo>
                    <a:pt x="266908" y="70459"/>
                    <a:pt x="266815" y="77603"/>
                    <a:pt x="266024" y="85448"/>
                  </a:cubicBezTo>
                  <a:cubicBezTo>
                    <a:pt x="272390" y="80633"/>
                    <a:pt x="277456" y="77820"/>
                    <a:pt x="286254" y="73720"/>
                  </a:cubicBezTo>
                  <a:cubicBezTo>
                    <a:pt x="288968" y="80681"/>
                    <a:pt x="294099" y="87018"/>
                    <a:pt x="297858" y="93825"/>
                  </a:cubicBezTo>
                  <a:cubicBezTo>
                    <a:pt x="292449" y="95748"/>
                    <a:pt x="286755" y="99720"/>
                    <a:pt x="277566" y="105491"/>
                  </a:cubicBezTo>
                  <a:cubicBezTo>
                    <a:pt x="282813" y="109425"/>
                    <a:pt x="289670" y="113456"/>
                    <a:pt x="297858" y="117157"/>
                  </a:cubicBezTo>
                  <a:close/>
                  <a:moveTo>
                    <a:pt x="347501" y="304063"/>
                  </a:moveTo>
                  <a:cubicBezTo>
                    <a:pt x="333953" y="303300"/>
                    <a:pt x="326647" y="304563"/>
                    <a:pt x="310269" y="304063"/>
                  </a:cubicBezTo>
                  <a:cubicBezTo>
                    <a:pt x="311204" y="289234"/>
                    <a:pt x="308432" y="274716"/>
                    <a:pt x="310269" y="266831"/>
                  </a:cubicBezTo>
                  <a:cubicBezTo>
                    <a:pt x="323242" y="266369"/>
                    <a:pt x="330649" y="266318"/>
                    <a:pt x="347501" y="266831"/>
                  </a:cubicBezTo>
                  <a:cubicBezTo>
                    <a:pt x="347860" y="284373"/>
                    <a:pt x="349251" y="288348"/>
                    <a:pt x="347501" y="304063"/>
                  </a:cubicBezTo>
                  <a:close/>
                  <a:moveTo>
                    <a:pt x="347501" y="242010"/>
                  </a:moveTo>
                  <a:cubicBezTo>
                    <a:pt x="330694" y="242938"/>
                    <a:pt x="321241" y="241280"/>
                    <a:pt x="310269" y="242010"/>
                  </a:cubicBezTo>
                  <a:cubicBezTo>
                    <a:pt x="308426" y="224788"/>
                    <a:pt x="308669" y="219428"/>
                    <a:pt x="310269" y="204777"/>
                  </a:cubicBezTo>
                  <a:cubicBezTo>
                    <a:pt x="325197" y="203654"/>
                    <a:pt x="332592" y="205625"/>
                    <a:pt x="347501" y="204777"/>
                  </a:cubicBezTo>
                  <a:cubicBezTo>
                    <a:pt x="348491" y="221623"/>
                    <a:pt x="347806" y="233598"/>
                    <a:pt x="347501" y="242010"/>
                  </a:cubicBezTo>
                  <a:close/>
                  <a:moveTo>
                    <a:pt x="347501" y="179956"/>
                  </a:moveTo>
                  <a:cubicBezTo>
                    <a:pt x="333394" y="181167"/>
                    <a:pt x="324190" y="179771"/>
                    <a:pt x="310269" y="179956"/>
                  </a:cubicBezTo>
                  <a:cubicBezTo>
                    <a:pt x="310618" y="171427"/>
                    <a:pt x="309958" y="160612"/>
                    <a:pt x="310269" y="142724"/>
                  </a:cubicBezTo>
                  <a:cubicBezTo>
                    <a:pt x="322088" y="141877"/>
                    <a:pt x="331719" y="141915"/>
                    <a:pt x="347501" y="142724"/>
                  </a:cubicBezTo>
                  <a:cubicBezTo>
                    <a:pt x="345996" y="155243"/>
                    <a:pt x="347783" y="167957"/>
                    <a:pt x="347501" y="179956"/>
                  </a:cubicBezTo>
                  <a:close/>
                  <a:moveTo>
                    <a:pt x="409555" y="304063"/>
                  </a:moveTo>
                  <a:cubicBezTo>
                    <a:pt x="395317" y="303127"/>
                    <a:pt x="390605" y="304687"/>
                    <a:pt x="372323" y="304063"/>
                  </a:cubicBezTo>
                  <a:cubicBezTo>
                    <a:pt x="374049" y="286675"/>
                    <a:pt x="372433" y="279421"/>
                    <a:pt x="372323" y="266831"/>
                  </a:cubicBezTo>
                  <a:cubicBezTo>
                    <a:pt x="382561" y="265058"/>
                    <a:pt x="395969" y="266577"/>
                    <a:pt x="409555" y="266831"/>
                  </a:cubicBezTo>
                  <a:cubicBezTo>
                    <a:pt x="408672" y="275297"/>
                    <a:pt x="411392" y="290462"/>
                    <a:pt x="409555" y="304063"/>
                  </a:cubicBezTo>
                  <a:close/>
                  <a:moveTo>
                    <a:pt x="409555" y="242010"/>
                  </a:moveTo>
                  <a:cubicBezTo>
                    <a:pt x="400893" y="241663"/>
                    <a:pt x="386096" y="241067"/>
                    <a:pt x="372323" y="242010"/>
                  </a:cubicBezTo>
                  <a:cubicBezTo>
                    <a:pt x="372597" y="232375"/>
                    <a:pt x="371306" y="221571"/>
                    <a:pt x="372323" y="204777"/>
                  </a:cubicBezTo>
                  <a:cubicBezTo>
                    <a:pt x="385069" y="203386"/>
                    <a:pt x="394520" y="205631"/>
                    <a:pt x="409555" y="204777"/>
                  </a:cubicBezTo>
                  <a:cubicBezTo>
                    <a:pt x="408669" y="223060"/>
                    <a:pt x="409989" y="229210"/>
                    <a:pt x="409555" y="242010"/>
                  </a:cubicBezTo>
                  <a:close/>
                  <a:moveTo>
                    <a:pt x="409555" y="179956"/>
                  </a:moveTo>
                  <a:cubicBezTo>
                    <a:pt x="399060" y="180794"/>
                    <a:pt x="387089" y="180587"/>
                    <a:pt x="372323" y="179956"/>
                  </a:cubicBezTo>
                  <a:cubicBezTo>
                    <a:pt x="370897" y="167498"/>
                    <a:pt x="370661" y="152989"/>
                    <a:pt x="372323" y="142724"/>
                  </a:cubicBezTo>
                  <a:cubicBezTo>
                    <a:pt x="387425" y="141765"/>
                    <a:pt x="390967" y="142759"/>
                    <a:pt x="409555" y="142724"/>
                  </a:cubicBezTo>
                  <a:cubicBezTo>
                    <a:pt x="408413" y="153795"/>
                    <a:pt x="410248" y="165141"/>
                    <a:pt x="409555" y="179956"/>
                  </a:cubicBezTo>
                  <a:close/>
                  <a:moveTo>
                    <a:pt x="471609" y="304063"/>
                  </a:moveTo>
                  <a:cubicBezTo>
                    <a:pt x="461139" y="303480"/>
                    <a:pt x="444658" y="305864"/>
                    <a:pt x="434376" y="304063"/>
                  </a:cubicBezTo>
                  <a:cubicBezTo>
                    <a:pt x="436133" y="289423"/>
                    <a:pt x="433593" y="284237"/>
                    <a:pt x="434376" y="266831"/>
                  </a:cubicBezTo>
                  <a:cubicBezTo>
                    <a:pt x="444257" y="265944"/>
                    <a:pt x="456924" y="265259"/>
                    <a:pt x="471609" y="266831"/>
                  </a:cubicBezTo>
                  <a:cubicBezTo>
                    <a:pt x="471917" y="275290"/>
                    <a:pt x="472870" y="288732"/>
                    <a:pt x="471609" y="304063"/>
                  </a:cubicBezTo>
                  <a:close/>
                  <a:moveTo>
                    <a:pt x="471609" y="242010"/>
                  </a:moveTo>
                  <a:cubicBezTo>
                    <a:pt x="457994" y="241761"/>
                    <a:pt x="451362" y="242670"/>
                    <a:pt x="434376" y="242010"/>
                  </a:cubicBezTo>
                  <a:cubicBezTo>
                    <a:pt x="433996" y="230713"/>
                    <a:pt x="432533" y="221028"/>
                    <a:pt x="434376" y="204777"/>
                  </a:cubicBezTo>
                  <a:cubicBezTo>
                    <a:pt x="442163" y="203182"/>
                    <a:pt x="458184" y="203378"/>
                    <a:pt x="471609" y="204777"/>
                  </a:cubicBezTo>
                  <a:cubicBezTo>
                    <a:pt x="473075" y="219587"/>
                    <a:pt x="472192" y="228546"/>
                    <a:pt x="471609" y="242010"/>
                  </a:cubicBezTo>
                  <a:close/>
                  <a:moveTo>
                    <a:pt x="471609" y="179956"/>
                  </a:moveTo>
                  <a:cubicBezTo>
                    <a:pt x="460606" y="178999"/>
                    <a:pt x="446769" y="179232"/>
                    <a:pt x="434376" y="179956"/>
                  </a:cubicBezTo>
                  <a:cubicBezTo>
                    <a:pt x="434559" y="165619"/>
                    <a:pt x="432558" y="158599"/>
                    <a:pt x="434376" y="142724"/>
                  </a:cubicBezTo>
                  <a:cubicBezTo>
                    <a:pt x="445712" y="144532"/>
                    <a:pt x="453206" y="144235"/>
                    <a:pt x="471609" y="142724"/>
                  </a:cubicBezTo>
                  <a:cubicBezTo>
                    <a:pt x="473122" y="156409"/>
                    <a:pt x="473362" y="171476"/>
                    <a:pt x="471609" y="179956"/>
                  </a:cubicBezTo>
                  <a:close/>
                </a:path>
                <a:path w="508840" h="353706" stroke="0" extrusionOk="0">
                  <a:moveTo>
                    <a:pt x="328885" y="93081"/>
                  </a:moveTo>
                  <a:cubicBezTo>
                    <a:pt x="329631" y="87717"/>
                    <a:pt x="329614" y="78630"/>
                    <a:pt x="328885" y="74465"/>
                  </a:cubicBezTo>
                  <a:cubicBezTo>
                    <a:pt x="297117" y="36696"/>
                    <a:pt x="280001" y="25768"/>
                    <a:pt x="254420" y="0"/>
                  </a:cubicBezTo>
                  <a:cubicBezTo>
                    <a:pt x="219773" y="36266"/>
                    <a:pt x="199252" y="58524"/>
                    <a:pt x="179956" y="74465"/>
                  </a:cubicBezTo>
                  <a:cubicBezTo>
                    <a:pt x="179472" y="79789"/>
                    <a:pt x="180613" y="88260"/>
                    <a:pt x="179956" y="93081"/>
                  </a:cubicBezTo>
                  <a:cubicBezTo>
                    <a:pt x="91562" y="88352"/>
                    <a:pt x="46515" y="96250"/>
                    <a:pt x="0" y="93081"/>
                  </a:cubicBezTo>
                  <a:cubicBezTo>
                    <a:pt x="-975" y="103971"/>
                    <a:pt x="1062" y="111770"/>
                    <a:pt x="0" y="117902"/>
                  </a:cubicBezTo>
                  <a:cubicBezTo>
                    <a:pt x="4010" y="118211"/>
                    <a:pt x="6353" y="118516"/>
                    <a:pt x="12411" y="117902"/>
                  </a:cubicBezTo>
                  <a:cubicBezTo>
                    <a:pt x="12162" y="208205"/>
                    <a:pt x="3835" y="264901"/>
                    <a:pt x="12411" y="353706"/>
                  </a:cubicBezTo>
                  <a:cubicBezTo>
                    <a:pt x="229406" y="339107"/>
                    <a:pt x="265281" y="362290"/>
                    <a:pt x="496430" y="353706"/>
                  </a:cubicBezTo>
                  <a:cubicBezTo>
                    <a:pt x="501551" y="302716"/>
                    <a:pt x="490493" y="181240"/>
                    <a:pt x="496430" y="117902"/>
                  </a:cubicBezTo>
                  <a:cubicBezTo>
                    <a:pt x="499920" y="118118"/>
                    <a:pt x="505933" y="117443"/>
                    <a:pt x="508841" y="117902"/>
                  </a:cubicBezTo>
                  <a:cubicBezTo>
                    <a:pt x="509321" y="105867"/>
                    <a:pt x="509860" y="102419"/>
                    <a:pt x="508841" y="93081"/>
                  </a:cubicBezTo>
                  <a:cubicBezTo>
                    <a:pt x="423105" y="100519"/>
                    <a:pt x="383381" y="95043"/>
                    <a:pt x="328885" y="93081"/>
                  </a:cubicBezTo>
                  <a:close/>
                  <a:moveTo>
                    <a:pt x="74465" y="304063"/>
                  </a:moveTo>
                  <a:cubicBezTo>
                    <a:pt x="65606" y="302833"/>
                    <a:pt x="53721" y="304566"/>
                    <a:pt x="37232" y="304063"/>
                  </a:cubicBezTo>
                  <a:cubicBezTo>
                    <a:pt x="35493" y="295663"/>
                    <a:pt x="38362" y="276571"/>
                    <a:pt x="37232" y="266831"/>
                  </a:cubicBezTo>
                  <a:cubicBezTo>
                    <a:pt x="46377" y="265999"/>
                    <a:pt x="61822" y="266163"/>
                    <a:pt x="74465" y="266831"/>
                  </a:cubicBezTo>
                  <a:cubicBezTo>
                    <a:pt x="74557" y="279732"/>
                    <a:pt x="76027" y="291507"/>
                    <a:pt x="74465" y="304063"/>
                  </a:cubicBezTo>
                  <a:close/>
                  <a:moveTo>
                    <a:pt x="74465" y="242010"/>
                  </a:moveTo>
                  <a:cubicBezTo>
                    <a:pt x="56705" y="242325"/>
                    <a:pt x="49029" y="243261"/>
                    <a:pt x="37232" y="242010"/>
                  </a:cubicBezTo>
                  <a:cubicBezTo>
                    <a:pt x="37477" y="227975"/>
                    <a:pt x="37622" y="220853"/>
                    <a:pt x="37232" y="204777"/>
                  </a:cubicBezTo>
                  <a:cubicBezTo>
                    <a:pt x="48582" y="205012"/>
                    <a:pt x="60102" y="203809"/>
                    <a:pt x="74465" y="204777"/>
                  </a:cubicBezTo>
                  <a:cubicBezTo>
                    <a:pt x="75543" y="215035"/>
                    <a:pt x="74647" y="227187"/>
                    <a:pt x="74465" y="242010"/>
                  </a:cubicBezTo>
                  <a:close/>
                  <a:moveTo>
                    <a:pt x="74465" y="179956"/>
                  </a:moveTo>
                  <a:cubicBezTo>
                    <a:pt x="64703" y="179142"/>
                    <a:pt x="45865" y="179640"/>
                    <a:pt x="37232" y="179956"/>
                  </a:cubicBezTo>
                  <a:cubicBezTo>
                    <a:pt x="37810" y="171860"/>
                    <a:pt x="35585" y="159067"/>
                    <a:pt x="37232" y="142724"/>
                  </a:cubicBezTo>
                  <a:cubicBezTo>
                    <a:pt x="46500" y="142764"/>
                    <a:pt x="59219" y="141136"/>
                    <a:pt x="74465" y="142724"/>
                  </a:cubicBezTo>
                  <a:cubicBezTo>
                    <a:pt x="73484" y="160057"/>
                    <a:pt x="76121" y="163637"/>
                    <a:pt x="74465" y="179956"/>
                  </a:cubicBezTo>
                  <a:close/>
                  <a:moveTo>
                    <a:pt x="136518" y="304063"/>
                  </a:moveTo>
                  <a:cubicBezTo>
                    <a:pt x="125791" y="303516"/>
                    <a:pt x="116289" y="304620"/>
                    <a:pt x="99286" y="304063"/>
                  </a:cubicBezTo>
                  <a:cubicBezTo>
                    <a:pt x="98374" y="289346"/>
                    <a:pt x="99899" y="284821"/>
                    <a:pt x="99286" y="266831"/>
                  </a:cubicBezTo>
                  <a:cubicBezTo>
                    <a:pt x="117824" y="268123"/>
                    <a:pt x="126903" y="265788"/>
                    <a:pt x="136518" y="266831"/>
                  </a:cubicBezTo>
                  <a:cubicBezTo>
                    <a:pt x="138328" y="279546"/>
                    <a:pt x="137084" y="294780"/>
                    <a:pt x="136518" y="304063"/>
                  </a:cubicBezTo>
                  <a:close/>
                  <a:moveTo>
                    <a:pt x="136518" y="242010"/>
                  </a:moveTo>
                  <a:cubicBezTo>
                    <a:pt x="125829" y="243698"/>
                    <a:pt x="113075" y="242238"/>
                    <a:pt x="99286" y="242010"/>
                  </a:cubicBezTo>
                  <a:cubicBezTo>
                    <a:pt x="99901" y="233647"/>
                    <a:pt x="99332" y="222811"/>
                    <a:pt x="99286" y="204777"/>
                  </a:cubicBezTo>
                  <a:cubicBezTo>
                    <a:pt x="114150" y="204307"/>
                    <a:pt x="126457" y="203166"/>
                    <a:pt x="136518" y="204777"/>
                  </a:cubicBezTo>
                  <a:cubicBezTo>
                    <a:pt x="135578" y="222439"/>
                    <a:pt x="134808" y="227082"/>
                    <a:pt x="136518" y="242010"/>
                  </a:cubicBezTo>
                  <a:close/>
                  <a:moveTo>
                    <a:pt x="136518" y="179956"/>
                  </a:moveTo>
                  <a:cubicBezTo>
                    <a:pt x="120963" y="181521"/>
                    <a:pt x="114370" y="181006"/>
                    <a:pt x="99286" y="179956"/>
                  </a:cubicBezTo>
                  <a:cubicBezTo>
                    <a:pt x="99817" y="168073"/>
                    <a:pt x="99328" y="161146"/>
                    <a:pt x="99286" y="142724"/>
                  </a:cubicBezTo>
                  <a:cubicBezTo>
                    <a:pt x="115447" y="141781"/>
                    <a:pt x="123727" y="144257"/>
                    <a:pt x="136518" y="142724"/>
                  </a:cubicBezTo>
                  <a:cubicBezTo>
                    <a:pt x="137780" y="158282"/>
                    <a:pt x="136254" y="165030"/>
                    <a:pt x="136518" y="179956"/>
                  </a:cubicBezTo>
                  <a:close/>
                  <a:moveTo>
                    <a:pt x="198572" y="304063"/>
                  </a:moveTo>
                  <a:cubicBezTo>
                    <a:pt x="188875" y="303635"/>
                    <a:pt x="174326" y="302549"/>
                    <a:pt x="161340" y="304063"/>
                  </a:cubicBezTo>
                  <a:cubicBezTo>
                    <a:pt x="160621" y="295843"/>
                    <a:pt x="159619" y="283993"/>
                    <a:pt x="161340" y="266831"/>
                  </a:cubicBezTo>
                  <a:cubicBezTo>
                    <a:pt x="174248" y="265308"/>
                    <a:pt x="187049" y="268474"/>
                    <a:pt x="198572" y="266831"/>
                  </a:cubicBezTo>
                  <a:cubicBezTo>
                    <a:pt x="197793" y="283865"/>
                    <a:pt x="198667" y="293411"/>
                    <a:pt x="198572" y="304063"/>
                  </a:cubicBezTo>
                  <a:close/>
                  <a:moveTo>
                    <a:pt x="198572" y="242010"/>
                  </a:moveTo>
                  <a:cubicBezTo>
                    <a:pt x="184852" y="242660"/>
                    <a:pt x="177277" y="240671"/>
                    <a:pt x="161340" y="242010"/>
                  </a:cubicBezTo>
                  <a:cubicBezTo>
                    <a:pt x="161580" y="226225"/>
                    <a:pt x="161520" y="217227"/>
                    <a:pt x="161340" y="204777"/>
                  </a:cubicBezTo>
                  <a:cubicBezTo>
                    <a:pt x="177186" y="203263"/>
                    <a:pt x="189826" y="205334"/>
                    <a:pt x="198572" y="204777"/>
                  </a:cubicBezTo>
                  <a:cubicBezTo>
                    <a:pt x="198803" y="214083"/>
                    <a:pt x="197791" y="224382"/>
                    <a:pt x="198572" y="242010"/>
                  </a:cubicBezTo>
                  <a:close/>
                  <a:moveTo>
                    <a:pt x="198572" y="179956"/>
                  </a:moveTo>
                  <a:cubicBezTo>
                    <a:pt x="190914" y="178727"/>
                    <a:pt x="172744" y="179471"/>
                    <a:pt x="161340" y="179956"/>
                  </a:cubicBezTo>
                  <a:cubicBezTo>
                    <a:pt x="162230" y="165278"/>
                    <a:pt x="160873" y="159891"/>
                    <a:pt x="161340" y="142724"/>
                  </a:cubicBezTo>
                  <a:cubicBezTo>
                    <a:pt x="174936" y="141245"/>
                    <a:pt x="183110" y="142665"/>
                    <a:pt x="198572" y="142724"/>
                  </a:cubicBezTo>
                  <a:cubicBezTo>
                    <a:pt x="197315" y="153723"/>
                    <a:pt x="198367" y="168064"/>
                    <a:pt x="198572" y="179956"/>
                  </a:cubicBezTo>
                  <a:close/>
                  <a:moveTo>
                    <a:pt x="229599" y="328885"/>
                  </a:moveTo>
                  <a:cubicBezTo>
                    <a:pt x="233850" y="306225"/>
                    <a:pt x="226299" y="278669"/>
                    <a:pt x="229599" y="242010"/>
                  </a:cubicBezTo>
                  <a:cubicBezTo>
                    <a:pt x="252620" y="241256"/>
                    <a:pt x="263734" y="239719"/>
                    <a:pt x="279242" y="242010"/>
                  </a:cubicBezTo>
                  <a:cubicBezTo>
                    <a:pt x="283237" y="267540"/>
                    <a:pt x="282600" y="308359"/>
                    <a:pt x="279242" y="328885"/>
                  </a:cubicBezTo>
                  <a:cubicBezTo>
                    <a:pt x="262817" y="326739"/>
                    <a:pt x="242073" y="329647"/>
                    <a:pt x="229599" y="328885"/>
                  </a:cubicBezTo>
                  <a:close/>
                  <a:moveTo>
                    <a:pt x="297858" y="117157"/>
                  </a:moveTo>
                  <a:cubicBezTo>
                    <a:pt x="293589" y="124985"/>
                    <a:pt x="288839" y="132102"/>
                    <a:pt x="286254" y="137263"/>
                  </a:cubicBezTo>
                  <a:cubicBezTo>
                    <a:pt x="280314" y="132889"/>
                    <a:pt x="275470" y="131718"/>
                    <a:pt x="266024" y="125535"/>
                  </a:cubicBezTo>
                  <a:cubicBezTo>
                    <a:pt x="265323" y="132857"/>
                    <a:pt x="265621" y="138571"/>
                    <a:pt x="266024" y="148929"/>
                  </a:cubicBezTo>
                  <a:cubicBezTo>
                    <a:pt x="258769" y="148351"/>
                    <a:pt x="250926" y="147942"/>
                    <a:pt x="242816" y="148929"/>
                  </a:cubicBezTo>
                  <a:cubicBezTo>
                    <a:pt x="243350" y="142144"/>
                    <a:pt x="242114" y="131208"/>
                    <a:pt x="242816" y="125535"/>
                  </a:cubicBezTo>
                  <a:cubicBezTo>
                    <a:pt x="237797" y="128462"/>
                    <a:pt x="227692" y="135485"/>
                    <a:pt x="222587" y="137263"/>
                  </a:cubicBezTo>
                  <a:cubicBezTo>
                    <a:pt x="218863" y="132938"/>
                    <a:pt x="214988" y="122985"/>
                    <a:pt x="210983" y="117157"/>
                  </a:cubicBezTo>
                  <a:cubicBezTo>
                    <a:pt x="216286" y="113198"/>
                    <a:pt x="225565" y="109247"/>
                    <a:pt x="231274" y="105491"/>
                  </a:cubicBezTo>
                  <a:cubicBezTo>
                    <a:pt x="223801" y="100356"/>
                    <a:pt x="219032" y="97483"/>
                    <a:pt x="210983" y="93825"/>
                  </a:cubicBezTo>
                  <a:cubicBezTo>
                    <a:pt x="214145" y="87210"/>
                    <a:pt x="218696" y="80763"/>
                    <a:pt x="222587" y="73720"/>
                  </a:cubicBezTo>
                  <a:cubicBezTo>
                    <a:pt x="228656" y="78579"/>
                    <a:pt x="235029" y="80002"/>
                    <a:pt x="242816" y="85448"/>
                  </a:cubicBezTo>
                  <a:cubicBezTo>
                    <a:pt x="241885" y="76724"/>
                    <a:pt x="243956" y="71210"/>
                    <a:pt x="242816" y="62054"/>
                  </a:cubicBezTo>
                  <a:cubicBezTo>
                    <a:pt x="254006" y="60969"/>
                    <a:pt x="259199" y="62272"/>
                    <a:pt x="266024" y="62054"/>
                  </a:cubicBezTo>
                  <a:cubicBezTo>
                    <a:pt x="266624" y="70966"/>
                    <a:pt x="265779" y="79153"/>
                    <a:pt x="266024" y="85448"/>
                  </a:cubicBezTo>
                  <a:cubicBezTo>
                    <a:pt x="276633" y="80603"/>
                    <a:pt x="281762" y="75946"/>
                    <a:pt x="286254" y="73720"/>
                  </a:cubicBezTo>
                  <a:cubicBezTo>
                    <a:pt x="290201" y="81408"/>
                    <a:pt x="295262" y="89018"/>
                    <a:pt x="297858" y="93825"/>
                  </a:cubicBezTo>
                  <a:cubicBezTo>
                    <a:pt x="288851" y="98258"/>
                    <a:pt x="286935" y="100444"/>
                    <a:pt x="277566" y="105491"/>
                  </a:cubicBezTo>
                  <a:cubicBezTo>
                    <a:pt x="281792" y="108287"/>
                    <a:pt x="290634" y="113130"/>
                    <a:pt x="297858" y="117157"/>
                  </a:cubicBezTo>
                  <a:close/>
                  <a:moveTo>
                    <a:pt x="347501" y="304063"/>
                  </a:moveTo>
                  <a:cubicBezTo>
                    <a:pt x="334701" y="302936"/>
                    <a:pt x="325144" y="302502"/>
                    <a:pt x="310269" y="304063"/>
                  </a:cubicBezTo>
                  <a:cubicBezTo>
                    <a:pt x="312054" y="296511"/>
                    <a:pt x="312024" y="276492"/>
                    <a:pt x="310269" y="266831"/>
                  </a:cubicBezTo>
                  <a:cubicBezTo>
                    <a:pt x="322993" y="265554"/>
                    <a:pt x="331728" y="268559"/>
                    <a:pt x="347501" y="266831"/>
                  </a:cubicBezTo>
                  <a:cubicBezTo>
                    <a:pt x="349262" y="280609"/>
                    <a:pt x="349350" y="291916"/>
                    <a:pt x="347501" y="304063"/>
                  </a:cubicBezTo>
                  <a:close/>
                  <a:moveTo>
                    <a:pt x="347501" y="242010"/>
                  </a:moveTo>
                  <a:cubicBezTo>
                    <a:pt x="339408" y="241499"/>
                    <a:pt x="317946" y="243030"/>
                    <a:pt x="310269" y="242010"/>
                  </a:cubicBezTo>
                  <a:cubicBezTo>
                    <a:pt x="308901" y="230431"/>
                    <a:pt x="308976" y="214072"/>
                    <a:pt x="310269" y="204777"/>
                  </a:cubicBezTo>
                  <a:cubicBezTo>
                    <a:pt x="327745" y="205293"/>
                    <a:pt x="330355" y="205838"/>
                    <a:pt x="347501" y="204777"/>
                  </a:cubicBezTo>
                  <a:cubicBezTo>
                    <a:pt x="346061" y="220110"/>
                    <a:pt x="346400" y="224604"/>
                    <a:pt x="347501" y="242010"/>
                  </a:cubicBezTo>
                  <a:close/>
                  <a:moveTo>
                    <a:pt x="347501" y="179956"/>
                  </a:moveTo>
                  <a:cubicBezTo>
                    <a:pt x="339996" y="181756"/>
                    <a:pt x="323757" y="179215"/>
                    <a:pt x="310269" y="179956"/>
                  </a:cubicBezTo>
                  <a:cubicBezTo>
                    <a:pt x="308884" y="166754"/>
                    <a:pt x="309937" y="152586"/>
                    <a:pt x="310269" y="142724"/>
                  </a:cubicBezTo>
                  <a:cubicBezTo>
                    <a:pt x="324808" y="143148"/>
                    <a:pt x="339181" y="144095"/>
                    <a:pt x="347501" y="142724"/>
                  </a:cubicBezTo>
                  <a:cubicBezTo>
                    <a:pt x="346863" y="160521"/>
                    <a:pt x="346087" y="163400"/>
                    <a:pt x="347501" y="179956"/>
                  </a:cubicBezTo>
                  <a:close/>
                  <a:moveTo>
                    <a:pt x="409555" y="304063"/>
                  </a:moveTo>
                  <a:cubicBezTo>
                    <a:pt x="390976" y="303567"/>
                    <a:pt x="387284" y="305586"/>
                    <a:pt x="372323" y="304063"/>
                  </a:cubicBezTo>
                  <a:cubicBezTo>
                    <a:pt x="370873" y="291298"/>
                    <a:pt x="371605" y="284248"/>
                    <a:pt x="372323" y="266831"/>
                  </a:cubicBezTo>
                  <a:cubicBezTo>
                    <a:pt x="381905" y="267820"/>
                    <a:pt x="393110" y="266518"/>
                    <a:pt x="409555" y="266831"/>
                  </a:cubicBezTo>
                  <a:cubicBezTo>
                    <a:pt x="409791" y="283898"/>
                    <a:pt x="410463" y="294012"/>
                    <a:pt x="409555" y="304063"/>
                  </a:cubicBezTo>
                  <a:close/>
                  <a:moveTo>
                    <a:pt x="409555" y="242010"/>
                  </a:moveTo>
                  <a:cubicBezTo>
                    <a:pt x="397074" y="243773"/>
                    <a:pt x="390419" y="241718"/>
                    <a:pt x="372323" y="242010"/>
                  </a:cubicBezTo>
                  <a:cubicBezTo>
                    <a:pt x="370706" y="228934"/>
                    <a:pt x="373099" y="217775"/>
                    <a:pt x="372323" y="204777"/>
                  </a:cubicBezTo>
                  <a:cubicBezTo>
                    <a:pt x="383181" y="203205"/>
                    <a:pt x="392576" y="205964"/>
                    <a:pt x="409555" y="204777"/>
                  </a:cubicBezTo>
                  <a:cubicBezTo>
                    <a:pt x="407848" y="223049"/>
                    <a:pt x="409948" y="228656"/>
                    <a:pt x="409555" y="242010"/>
                  </a:cubicBezTo>
                  <a:close/>
                  <a:moveTo>
                    <a:pt x="409555" y="179956"/>
                  </a:moveTo>
                  <a:cubicBezTo>
                    <a:pt x="400597" y="179072"/>
                    <a:pt x="389163" y="178130"/>
                    <a:pt x="372323" y="179956"/>
                  </a:cubicBezTo>
                  <a:cubicBezTo>
                    <a:pt x="371749" y="170556"/>
                    <a:pt x="372683" y="158529"/>
                    <a:pt x="372323" y="142724"/>
                  </a:cubicBezTo>
                  <a:cubicBezTo>
                    <a:pt x="384448" y="142828"/>
                    <a:pt x="399789" y="142568"/>
                    <a:pt x="409555" y="142724"/>
                  </a:cubicBezTo>
                  <a:cubicBezTo>
                    <a:pt x="410200" y="152026"/>
                    <a:pt x="410650" y="168144"/>
                    <a:pt x="409555" y="179956"/>
                  </a:cubicBezTo>
                  <a:close/>
                  <a:moveTo>
                    <a:pt x="471609" y="304063"/>
                  </a:moveTo>
                  <a:cubicBezTo>
                    <a:pt x="453980" y="302278"/>
                    <a:pt x="442617" y="303185"/>
                    <a:pt x="434376" y="304063"/>
                  </a:cubicBezTo>
                  <a:cubicBezTo>
                    <a:pt x="434817" y="286856"/>
                    <a:pt x="433893" y="278314"/>
                    <a:pt x="434376" y="266831"/>
                  </a:cubicBezTo>
                  <a:cubicBezTo>
                    <a:pt x="448605" y="268668"/>
                    <a:pt x="460338" y="268644"/>
                    <a:pt x="471609" y="266831"/>
                  </a:cubicBezTo>
                  <a:cubicBezTo>
                    <a:pt x="471582" y="278992"/>
                    <a:pt x="472802" y="290218"/>
                    <a:pt x="471609" y="304063"/>
                  </a:cubicBezTo>
                  <a:close/>
                  <a:moveTo>
                    <a:pt x="471609" y="242010"/>
                  </a:moveTo>
                  <a:cubicBezTo>
                    <a:pt x="459470" y="242326"/>
                    <a:pt x="447147" y="242486"/>
                    <a:pt x="434376" y="242010"/>
                  </a:cubicBezTo>
                  <a:cubicBezTo>
                    <a:pt x="435489" y="225597"/>
                    <a:pt x="434753" y="212473"/>
                    <a:pt x="434376" y="204777"/>
                  </a:cubicBezTo>
                  <a:cubicBezTo>
                    <a:pt x="445647" y="204210"/>
                    <a:pt x="461398" y="203925"/>
                    <a:pt x="471609" y="204777"/>
                  </a:cubicBezTo>
                  <a:cubicBezTo>
                    <a:pt x="472607" y="217568"/>
                    <a:pt x="473137" y="234226"/>
                    <a:pt x="471609" y="242010"/>
                  </a:cubicBezTo>
                  <a:close/>
                  <a:moveTo>
                    <a:pt x="471609" y="179956"/>
                  </a:moveTo>
                  <a:cubicBezTo>
                    <a:pt x="453203" y="179002"/>
                    <a:pt x="447354" y="178473"/>
                    <a:pt x="434376" y="179956"/>
                  </a:cubicBezTo>
                  <a:cubicBezTo>
                    <a:pt x="435139" y="165124"/>
                    <a:pt x="433181" y="158336"/>
                    <a:pt x="434376" y="142724"/>
                  </a:cubicBezTo>
                  <a:cubicBezTo>
                    <a:pt x="452251" y="141349"/>
                    <a:pt x="454984" y="142393"/>
                    <a:pt x="471609" y="142724"/>
                  </a:cubicBezTo>
                  <a:cubicBezTo>
                    <a:pt x="469809" y="156624"/>
                    <a:pt x="471976" y="164134"/>
                    <a:pt x="471609" y="179956"/>
                  </a:cubicBezTo>
                  <a:close/>
                </a:path>
              </a:pathLst>
            </a:custGeom>
            <a:solidFill>
              <a:schemeClr val="tx2">
                <a:lumMod val="50000"/>
                <a:lumOff val="50000"/>
              </a:schemeClr>
            </a:solidFill>
            <a:ln w="6152" cap="flat">
              <a:solidFill>
                <a:schemeClr val="tx1"/>
              </a:solidFill>
              <a:prstDash val="solid"/>
              <a:miter/>
              <a:extLst>
                <a:ext uri="{C807C97D-BFC1-408E-A445-0C87EB9F89A2}">
                  <ask:lineSketchStyleProps xmlns:ask="http://schemas.microsoft.com/office/drawing/2018/sketchyshapes" sd="72754783">
                    <a:custGeom>
                      <a:avLst/>
                      <a:gdLst>
                        <a:gd name="connsiteX0" fmla="*/ 328885 w 508840"/>
                        <a:gd name="connsiteY0" fmla="*/ 93081 h 353706"/>
                        <a:gd name="connsiteX1" fmla="*/ 328885 w 508840"/>
                        <a:gd name="connsiteY1" fmla="*/ 74465 h 353706"/>
                        <a:gd name="connsiteX2" fmla="*/ 254420 w 508840"/>
                        <a:gd name="connsiteY2" fmla="*/ 0 h 353706"/>
                        <a:gd name="connsiteX3" fmla="*/ 179956 w 508840"/>
                        <a:gd name="connsiteY3" fmla="*/ 74465 h 353706"/>
                        <a:gd name="connsiteX4" fmla="*/ 179956 w 508840"/>
                        <a:gd name="connsiteY4" fmla="*/ 93081 h 353706"/>
                        <a:gd name="connsiteX5" fmla="*/ 0 w 508840"/>
                        <a:gd name="connsiteY5" fmla="*/ 93081 h 353706"/>
                        <a:gd name="connsiteX6" fmla="*/ 0 w 508840"/>
                        <a:gd name="connsiteY6" fmla="*/ 117902 h 353706"/>
                        <a:gd name="connsiteX7" fmla="*/ 12411 w 508840"/>
                        <a:gd name="connsiteY7" fmla="*/ 117902 h 353706"/>
                        <a:gd name="connsiteX8" fmla="*/ 12411 w 508840"/>
                        <a:gd name="connsiteY8" fmla="*/ 353706 h 353706"/>
                        <a:gd name="connsiteX9" fmla="*/ 496430 w 508840"/>
                        <a:gd name="connsiteY9" fmla="*/ 353706 h 353706"/>
                        <a:gd name="connsiteX10" fmla="*/ 496430 w 508840"/>
                        <a:gd name="connsiteY10" fmla="*/ 117902 h 353706"/>
                        <a:gd name="connsiteX11" fmla="*/ 508841 w 508840"/>
                        <a:gd name="connsiteY11" fmla="*/ 117902 h 353706"/>
                        <a:gd name="connsiteX12" fmla="*/ 508841 w 508840"/>
                        <a:gd name="connsiteY12" fmla="*/ 93081 h 353706"/>
                        <a:gd name="connsiteX13" fmla="*/ 74465 w 508840"/>
                        <a:gd name="connsiteY13" fmla="*/ 304063 h 353706"/>
                        <a:gd name="connsiteX14" fmla="*/ 37232 w 508840"/>
                        <a:gd name="connsiteY14" fmla="*/ 304063 h 353706"/>
                        <a:gd name="connsiteX15" fmla="*/ 37232 w 508840"/>
                        <a:gd name="connsiteY15" fmla="*/ 266831 h 353706"/>
                        <a:gd name="connsiteX16" fmla="*/ 74465 w 508840"/>
                        <a:gd name="connsiteY16" fmla="*/ 266831 h 353706"/>
                        <a:gd name="connsiteX17" fmla="*/ 74465 w 508840"/>
                        <a:gd name="connsiteY17" fmla="*/ 242010 h 353706"/>
                        <a:gd name="connsiteX18" fmla="*/ 37232 w 508840"/>
                        <a:gd name="connsiteY18" fmla="*/ 242010 h 353706"/>
                        <a:gd name="connsiteX19" fmla="*/ 37232 w 508840"/>
                        <a:gd name="connsiteY19" fmla="*/ 204777 h 353706"/>
                        <a:gd name="connsiteX20" fmla="*/ 74465 w 508840"/>
                        <a:gd name="connsiteY20" fmla="*/ 204777 h 353706"/>
                        <a:gd name="connsiteX21" fmla="*/ 74465 w 508840"/>
                        <a:gd name="connsiteY21" fmla="*/ 179956 h 353706"/>
                        <a:gd name="connsiteX22" fmla="*/ 37232 w 508840"/>
                        <a:gd name="connsiteY22" fmla="*/ 179956 h 353706"/>
                        <a:gd name="connsiteX23" fmla="*/ 37232 w 508840"/>
                        <a:gd name="connsiteY23" fmla="*/ 142724 h 353706"/>
                        <a:gd name="connsiteX24" fmla="*/ 74465 w 508840"/>
                        <a:gd name="connsiteY24" fmla="*/ 142724 h 353706"/>
                        <a:gd name="connsiteX25" fmla="*/ 136518 w 508840"/>
                        <a:gd name="connsiteY25" fmla="*/ 304063 h 353706"/>
                        <a:gd name="connsiteX26" fmla="*/ 99286 w 508840"/>
                        <a:gd name="connsiteY26" fmla="*/ 304063 h 353706"/>
                        <a:gd name="connsiteX27" fmla="*/ 99286 w 508840"/>
                        <a:gd name="connsiteY27" fmla="*/ 266831 h 353706"/>
                        <a:gd name="connsiteX28" fmla="*/ 136518 w 508840"/>
                        <a:gd name="connsiteY28" fmla="*/ 266831 h 353706"/>
                        <a:gd name="connsiteX29" fmla="*/ 136518 w 508840"/>
                        <a:gd name="connsiteY29" fmla="*/ 242010 h 353706"/>
                        <a:gd name="connsiteX30" fmla="*/ 99286 w 508840"/>
                        <a:gd name="connsiteY30" fmla="*/ 242010 h 353706"/>
                        <a:gd name="connsiteX31" fmla="*/ 99286 w 508840"/>
                        <a:gd name="connsiteY31" fmla="*/ 204777 h 353706"/>
                        <a:gd name="connsiteX32" fmla="*/ 136518 w 508840"/>
                        <a:gd name="connsiteY32" fmla="*/ 204777 h 353706"/>
                        <a:gd name="connsiteX33" fmla="*/ 136518 w 508840"/>
                        <a:gd name="connsiteY33" fmla="*/ 179956 h 353706"/>
                        <a:gd name="connsiteX34" fmla="*/ 99286 w 508840"/>
                        <a:gd name="connsiteY34" fmla="*/ 179956 h 353706"/>
                        <a:gd name="connsiteX35" fmla="*/ 99286 w 508840"/>
                        <a:gd name="connsiteY35" fmla="*/ 142724 h 353706"/>
                        <a:gd name="connsiteX36" fmla="*/ 136518 w 508840"/>
                        <a:gd name="connsiteY36" fmla="*/ 142724 h 353706"/>
                        <a:gd name="connsiteX37" fmla="*/ 198572 w 508840"/>
                        <a:gd name="connsiteY37" fmla="*/ 304063 h 353706"/>
                        <a:gd name="connsiteX38" fmla="*/ 161340 w 508840"/>
                        <a:gd name="connsiteY38" fmla="*/ 304063 h 353706"/>
                        <a:gd name="connsiteX39" fmla="*/ 161340 w 508840"/>
                        <a:gd name="connsiteY39" fmla="*/ 266831 h 353706"/>
                        <a:gd name="connsiteX40" fmla="*/ 198572 w 508840"/>
                        <a:gd name="connsiteY40" fmla="*/ 266831 h 353706"/>
                        <a:gd name="connsiteX41" fmla="*/ 198572 w 508840"/>
                        <a:gd name="connsiteY41" fmla="*/ 242010 h 353706"/>
                        <a:gd name="connsiteX42" fmla="*/ 161340 w 508840"/>
                        <a:gd name="connsiteY42" fmla="*/ 242010 h 353706"/>
                        <a:gd name="connsiteX43" fmla="*/ 161340 w 508840"/>
                        <a:gd name="connsiteY43" fmla="*/ 204777 h 353706"/>
                        <a:gd name="connsiteX44" fmla="*/ 198572 w 508840"/>
                        <a:gd name="connsiteY44" fmla="*/ 204777 h 353706"/>
                        <a:gd name="connsiteX45" fmla="*/ 198572 w 508840"/>
                        <a:gd name="connsiteY45" fmla="*/ 179956 h 353706"/>
                        <a:gd name="connsiteX46" fmla="*/ 161340 w 508840"/>
                        <a:gd name="connsiteY46" fmla="*/ 179956 h 353706"/>
                        <a:gd name="connsiteX47" fmla="*/ 161340 w 508840"/>
                        <a:gd name="connsiteY47" fmla="*/ 142724 h 353706"/>
                        <a:gd name="connsiteX48" fmla="*/ 198572 w 508840"/>
                        <a:gd name="connsiteY48" fmla="*/ 142724 h 353706"/>
                        <a:gd name="connsiteX49" fmla="*/ 229599 w 508840"/>
                        <a:gd name="connsiteY49" fmla="*/ 328885 h 353706"/>
                        <a:gd name="connsiteX50" fmla="*/ 229599 w 508840"/>
                        <a:gd name="connsiteY50" fmla="*/ 242010 h 353706"/>
                        <a:gd name="connsiteX51" fmla="*/ 279242 w 508840"/>
                        <a:gd name="connsiteY51" fmla="*/ 242010 h 353706"/>
                        <a:gd name="connsiteX52" fmla="*/ 279242 w 508840"/>
                        <a:gd name="connsiteY52" fmla="*/ 328885 h 353706"/>
                        <a:gd name="connsiteX53" fmla="*/ 297858 w 508840"/>
                        <a:gd name="connsiteY53" fmla="*/ 117157 h 353706"/>
                        <a:gd name="connsiteX54" fmla="*/ 286254 w 508840"/>
                        <a:gd name="connsiteY54" fmla="*/ 137263 h 353706"/>
                        <a:gd name="connsiteX55" fmla="*/ 266024 w 508840"/>
                        <a:gd name="connsiteY55" fmla="*/ 125535 h 353706"/>
                        <a:gd name="connsiteX56" fmla="*/ 266024 w 508840"/>
                        <a:gd name="connsiteY56" fmla="*/ 148929 h 353706"/>
                        <a:gd name="connsiteX57" fmla="*/ 242816 w 508840"/>
                        <a:gd name="connsiteY57" fmla="*/ 148929 h 353706"/>
                        <a:gd name="connsiteX58" fmla="*/ 242816 w 508840"/>
                        <a:gd name="connsiteY58" fmla="*/ 125535 h 353706"/>
                        <a:gd name="connsiteX59" fmla="*/ 222587 w 508840"/>
                        <a:gd name="connsiteY59" fmla="*/ 137263 h 353706"/>
                        <a:gd name="connsiteX60" fmla="*/ 210983 w 508840"/>
                        <a:gd name="connsiteY60" fmla="*/ 117157 h 353706"/>
                        <a:gd name="connsiteX61" fmla="*/ 231274 w 508840"/>
                        <a:gd name="connsiteY61" fmla="*/ 105491 h 353706"/>
                        <a:gd name="connsiteX62" fmla="*/ 210983 w 508840"/>
                        <a:gd name="connsiteY62" fmla="*/ 93825 h 353706"/>
                        <a:gd name="connsiteX63" fmla="*/ 222587 w 508840"/>
                        <a:gd name="connsiteY63" fmla="*/ 73720 h 353706"/>
                        <a:gd name="connsiteX64" fmla="*/ 242816 w 508840"/>
                        <a:gd name="connsiteY64" fmla="*/ 85448 h 353706"/>
                        <a:gd name="connsiteX65" fmla="*/ 242816 w 508840"/>
                        <a:gd name="connsiteY65" fmla="*/ 62054 h 353706"/>
                        <a:gd name="connsiteX66" fmla="*/ 266024 w 508840"/>
                        <a:gd name="connsiteY66" fmla="*/ 62054 h 353706"/>
                        <a:gd name="connsiteX67" fmla="*/ 266024 w 508840"/>
                        <a:gd name="connsiteY67" fmla="*/ 85448 h 353706"/>
                        <a:gd name="connsiteX68" fmla="*/ 286254 w 508840"/>
                        <a:gd name="connsiteY68" fmla="*/ 73720 h 353706"/>
                        <a:gd name="connsiteX69" fmla="*/ 297858 w 508840"/>
                        <a:gd name="connsiteY69" fmla="*/ 93825 h 353706"/>
                        <a:gd name="connsiteX70" fmla="*/ 277566 w 508840"/>
                        <a:gd name="connsiteY70" fmla="*/ 105491 h 353706"/>
                        <a:gd name="connsiteX71" fmla="*/ 347501 w 508840"/>
                        <a:gd name="connsiteY71" fmla="*/ 304063 h 353706"/>
                        <a:gd name="connsiteX72" fmla="*/ 310269 w 508840"/>
                        <a:gd name="connsiteY72" fmla="*/ 304063 h 353706"/>
                        <a:gd name="connsiteX73" fmla="*/ 310269 w 508840"/>
                        <a:gd name="connsiteY73" fmla="*/ 266831 h 353706"/>
                        <a:gd name="connsiteX74" fmla="*/ 347501 w 508840"/>
                        <a:gd name="connsiteY74" fmla="*/ 266831 h 353706"/>
                        <a:gd name="connsiteX75" fmla="*/ 347501 w 508840"/>
                        <a:gd name="connsiteY75" fmla="*/ 242010 h 353706"/>
                        <a:gd name="connsiteX76" fmla="*/ 310269 w 508840"/>
                        <a:gd name="connsiteY76" fmla="*/ 242010 h 353706"/>
                        <a:gd name="connsiteX77" fmla="*/ 310269 w 508840"/>
                        <a:gd name="connsiteY77" fmla="*/ 204777 h 353706"/>
                        <a:gd name="connsiteX78" fmla="*/ 347501 w 508840"/>
                        <a:gd name="connsiteY78" fmla="*/ 204777 h 353706"/>
                        <a:gd name="connsiteX79" fmla="*/ 347501 w 508840"/>
                        <a:gd name="connsiteY79" fmla="*/ 179956 h 353706"/>
                        <a:gd name="connsiteX80" fmla="*/ 310269 w 508840"/>
                        <a:gd name="connsiteY80" fmla="*/ 179956 h 353706"/>
                        <a:gd name="connsiteX81" fmla="*/ 310269 w 508840"/>
                        <a:gd name="connsiteY81" fmla="*/ 142724 h 353706"/>
                        <a:gd name="connsiteX82" fmla="*/ 347501 w 508840"/>
                        <a:gd name="connsiteY82" fmla="*/ 142724 h 353706"/>
                        <a:gd name="connsiteX83" fmla="*/ 409555 w 508840"/>
                        <a:gd name="connsiteY83" fmla="*/ 304063 h 353706"/>
                        <a:gd name="connsiteX84" fmla="*/ 372323 w 508840"/>
                        <a:gd name="connsiteY84" fmla="*/ 304063 h 353706"/>
                        <a:gd name="connsiteX85" fmla="*/ 372323 w 508840"/>
                        <a:gd name="connsiteY85" fmla="*/ 266831 h 353706"/>
                        <a:gd name="connsiteX86" fmla="*/ 409555 w 508840"/>
                        <a:gd name="connsiteY86" fmla="*/ 266831 h 353706"/>
                        <a:gd name="connsiteX87" fmla="*/ 409555 w 508840"/>
                        <a:gd name="connsiteY87" fmla="*/ 242010 h 353706"/>
                        <a:gd name="connsiteX88" fmla="*/ 372323 w 508840"/>
                        <a:gd name="connsiteY88" fmla="*/ 242010 h 353706"/>
                        <a:gd name="connsiteX89" fmla="*/ 372323 w 508840"/>
                        <a:gd name="connsiteY89" fmla="*/ 204777 h 353706"/>
                        <a:gd name="connsiteX90" fmla="*/ 409555 w 508840"/>
                        <a:gd name="connsiteY90" fmla="*/ 204777 h 353706"/>
                        <a:gd name="connsiteX91" fmla="*/ 409555 w 508840"/>
                        <a:gd name="connsiteY91" fmla="*/ 179956 h 353706"/>
                        <a:gd name="connsiteX92" fmla="*/ 372323 w 508840"/>
                        <a:gd name="connsiteY92" fmla="*/ 179956 h 353706"/>
                        <a:gd name="connsiteX93" fmla="*/ 372323 w 508840"/>
                        <a:gd name="connsiteY93" fmla="*/ 142724 h 353706"/>
                        <a:gd name="connsiteX94" fmla="*/ 409555 w 508840"/>
                        <a:gd name="connsiteY94" fmla="*/ 142724 h 353706"/>
                        <a:gd name="connsiteX95" fmla="*/ 471609 w 508840"/>
                        <a:gd name="connsiteY95" fmla="*/ 304063 h 353706"/>
                        <a:gd name="connsiteX96" fmla="*/ 434376 w 508840"/>
                        <a:gd name="connsiteY96" fmla="*/ 304063 h 353706"/>
                        <a:gd name="connsiteX97" fmla="*/ 434376 w 508840"/>
                        <a:gd name="connsiteY97" fmla="*/ 266831 h 353706"/>
                        <a:gd name="connsiteX98" fmla="*/ 471609 w 508840"/>
                        <a:gd name="connsiteY98" fmla="*/ 266831 h 353706"/>
                        <a:gd name="connsiteX99" fmla="*/ 471609 w 508840"/>
                        <a:gd name="connsiteY99" fmla="*/ 242010 h 353706"/>
                        <a:gd name="connsiteX100" fmla="*/ 434376 w 508840"/>
                        <a:gd name="connsiteY100" fmla="*/ 242010 h 353706"/>
                        <a:gd name="connsiteX101" fmla="*/ 434376 w 508840"/>
                        <a:gd name="connsiteY101" fmla="*/ 204777 h 353706"/>
                        <a:gd name="connsiteX102" fmla="*/ 471609 w 508840"/>
                        <a:gd name="connsiteY102" fmla="*/ 204777 h 353706"/>
                        <a:gd name="connsiteX103" fmla="*/ 471609 w 508840"/>
                        <a:gd name="connsiteY103" fmla="*/ 179956 h 353706"/>
                        <a:gd name="connsiteX104" fmla="*/ 434376 w 508840"/>
                        <a:gd name="connsiteY104" fmla="*/ 179956 h 353706"/>
                        <a:gd name="connsiteX105" fmla="*/ 434376 w 508840"/>
                        <a:gd name="connsiteY105" fmla="*/ 142724 h 353706"/>
                        <a:gd name="connsiteX106" fmla="*/ 471609 w 508840"/>
                        <a:gd name="connsiteY106" fmla="*/ 142724 h 3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08840" h="353706">
                          <a:moveTo>
                            <a:pt x="328885" y="93081"/>
                          </a:moveTo>
                          <a:lnTo>
                            <a:pt x="328885" y="74465"/>
                          </a:lnTo>
                          <a:lnTo>
                            <a:pt x="254420" y="0"/>
                          </a:lnTo>
                          <a:lnTo>
                            <a:pt x="179956" y="74465"/>
                          </a:lnTo>
                          <a:lnTo>
                            <a:pt x="179956" y="93081"/>
                          </a:lnTo>
                          <a:lnTo>
                            <a:pt x="0" y="93081"/>
                          </a:lnTo>
                          <a:lnTo>
                            <a:pt x="0" y="117902"/>
                          </a:lnTo>
                          <a:lnTo>
                            <a:pt x="12411" y="117902"/>
                          </a:lnTo>
                          <a:lnTo>
                            <a:pt x="12411" y="353706"/>
                          </a:lnTo>
                          <a:lnTo>
                            <a:pt x="496430" y="353706"/>
                          </a:lnTo>
                          <a:lnTo>
                            <a:pt x="496430" y="117902"/>
                          </a:lnTo>
                          <a:lnTo>
                            <a:pt x="508841" y="117902"/>
                          </a:lnTo>
                          <a:lnTo>
                            <a:pt x="508841" y="93081"/>
                          </a:lnTo>
                          <a:close/>
                          <a:moveTo>
                            <a:pt x="74465" y="304063"/>
                          </a:moveTo>
                          <a:lnTo>
                            <a:pt x="37232" y="304063"/>
                          </a:lnTo>
                          <a:lnTo>
                            <a:pt x="37232" y="266831"/>
                          </a:lnTo>
                          <a:lnTo>
                            <a:pt x="74465" y="266831"/>
                          </a:lnTo>
                          <a:close/>
                          <a:moveTo>
                            <a:pt x="74465" y="242010"/>
                          </a:moveTo>
                          <a:lnTo>
                            <a:pt x="37232" y="242010"/>
                          </a:lnTo>
                          <a:lnTo>
                            <a:pt x="37232" y="204777"/>
                          </a:lnTo>
                          <a:lnTo>
                            <a:pt x="74465" y="204777"/>
                          </a:lnTo>
                          <a:close/>
                          <a:moveTo>
                            <a:pt x="74465" y="179956"/>
                          </a:moveTo>
                          <a:lnTo>
                            <a:pt x="37232" y="179956"/>
                          </a:lnTo>
                          <a:lnTo>
                            <a:pt x="37232" y="142724"/>
                          </a:lnTo>
                          <a:lnTo>
                            <a:pt x="74465" y="142724"/>
                          </a:lnTo>
                          <a:close/>
                          <a:moveTo>
                            <a:pt x="136518" y="304063"/>
                          </a:moveTo>
                          <a:lnTo>
                            <a:pt x="99286" y="304063"/>
                          </a:lnTo>
                          <a:lnTo>
                            <a:pt x="99286" y="266831"/>
                          </a:lnTo>
                          <a:lnTo>
                            <a:pt x="136518" y="266831"/>
                          </a:lnTo>
                          <a:close/>
                          <a:moveTo>
                            <a:pt x="136518" y="242010"/>
                          </a:moveTo>
                          <a:lnTo>
                            <a:pt x="99286" y="242010"/>
                          </a:lnTo>
                          <a:lnTo>
                            <a:pt x="99286" y="204777"/>
                          </a:lnTo>
                          <a:lnTo>
                            <a:pt x="136518" y="204777"/>
                          </a:lnTo>
                          <a:close/>
                          <a:moveTo>
                            <a:pt x="136518" y="179956"/>
                          </a:moveTo>
                          <a:lnTo>
                            <a:pt x="99286" y="179956"/>
                          </a:lnTo>
                          <a:lnTo>
                            <a:pt x="99286" y="142724"/>
                          </a:lnTo>
                          <a:lnTo>
                            <a:pt x="136518" y="142724"/>
                          </a:lnTo>
                          <a:close/>
                          <a:moveTo>
                            <a:pt x="198572" y="304063"/>
                          </a:moveTo>
                          <a:lnTo>
                            <a:pt x="161340" y="304063"/>
                          </a:lnTo>
                          <a:lnTo>
                            <a:pt x="161340" y="266831"/>
                          </a:lnTo>
                          <a:lnTo>
                            <a:pt x="198572" y="266831"/>
                          </a:lnTo>
                          <a:close/>
                          <a:moveTo>
                            <a:pt x="198572" y="242010"/>
                          </a:moveTo>
                          <a:lnTo>
                            <a:pt x="161340" y="242010"/>
                          </a:lnTo>
                          <a:lnTo>
                            <a:pt x="161340" y="204777"/>
                          </a:lnTo>
                          <a:lnTo>
                            <a:pt x="198572" y="204777"/>
                          </a:lnTo>
                          <a:close/>
                          <a:moveTo>
                            <a:pt x="198572" y="179956"/>
                          </a:moveTo>
                          <a:lnTo>
                            <a:pt x="161340" y="179956"/>
                          </a:lnTo>
                          <a:lnTo>
                            <a:pt x="161340" y="142724"/>
                          </a:lnTo>
                          <a:lnTo>
                            <a:pt x="198572" y="142724"/>
                          </a:lnTo>
                          <a:close/>
                          <a:moveTo>
                            <a:pt x="229599" y="328885"/>
                          </a:moveTo>
                          <a:lnTo>
                            <a:pt x="229599" y="242010"/>
                          </a:lnTo>
                          <a:lnTo>
                            <a:pt x="279242" y="242010"/>
                          </a:lnTo>
                          <a:lnTo>
                            <a:pt x="279242" y="328885"/>
                          </a:lnTo>
                          <a:close/>
                          <a:moveTo>
                            <a:pt x="297858" y="117157"/>
                          </a:moveTo>
                          <a:lnTo>
                            <a:pt x="286254" y="137263"/>
                          </a:lnTo>
                          <a:lnTo>
                            <a:pt x="266024" y="125535"/>
                          </a:lnTo>
                          <a:lnTo>
                            <a:pt x="266024" y="148929"/>
                          </a:lnTo>
                          <a:lnTo>
                            <a:pt x="242816" y="148929"/>
                          </a:lnTo>
                          <a:lnTo>
                            <a:pt x="242816" y="125535"/>
                          </a:lnTo>
                          <a:lnTo>
                            <a:pt x="222587" y="137263"/>
                          </a:lnTo>
                          <a:lnTo>
                            <a:pt x="210983" y="117157"/>
                          </a:lnTo>
                          <a:lnTo>
                            <a:pt x="231274" y="105491"/>
                          </a:lnTo>
                          <a:lnTo>
                            <a:pt x="210983" y="93825"/>
                          </a:lnTo>
                          <a:lnTo>
                            <a:pt x="222587" y="73720"/>
                          </a:lnTo>
                          <a:lnTo>
                            <a:pt x="242816" y="85448"/>
                          </a:lnTo>
                          <a:lnTo>
                            <a:pt x="242816" y="62054"/>
                          </a:lnTo>
                          <a:lnTo>
                            <a:pt x="266024" y="62054"/>
                          </a:lnTo>
                          <a:lnTo>
                            <a:pt x="266024" y="85448"/>
                          </a:lnTo>
                          <a:lnTo>
                            <a:pt x="286254" y="73720"/>
                          </a:lnTo>
                          <a:lnTo>
                            <a:pt x="297858" y="93825"/>
                          </a:lnTo>
                          <a:lnTo>
                            <a:pt x="277566" y="105491"/>
                          </a:lnTo>
                          <a:close/>
                          <a:moveTo>
                            <a:pt x="347501" y="304063"/>
                          </a:moveTo>
                          <a:lnTo>
                            <a:pt x="310269" y="304063"/>
                          </a:lnTo>
                          <a:lnTo>
                            <a:pt x="310269" y="266831"/>
                          </a:lnTo>
                          <a:lnTo>
                            <a:pt x="347501" y="266831"/>
                          </a:lnTo>
                          <a:close/>
                          <a:moveTo>
                            <a:pt x="347501" y="242010"/>
                          </a:moveTo>
                          <a:lnTo>
                            <a:pt x="310269" y="242010"/>
                          </a:lnTo>
                          <a:lnTo>
                            <a:pt x="310269" y="204777"/>
                          </a:lnTo>
                          <a:lnTo>
                            <a:pt x="347501" y="204777"/>
                          </a:lnTo>
                          <a:close/>
                          <a:moveTo>
                            <a:pt x="347501" y="179956"/>
                          </a:moveTo>
                          <a:lnTo>
                            <a:pt x="310269" y="179956"/>
                          </a:lnTo>
                          <a:lnTo>
                            <a:pt x="310269" y="142724"/>
                          </a:lnTo>
                          <a:lnTo>
                            <a:pt x="347501" y="142724"/>
                          </a:lnTo>
                          <a:close/>
                          <a:moveTo>
                            <a:pt x="409555" y="304063"/>
                          </a:moveTo>
                          <a:lnTo>
                            <a:pt x="372323" y="304063"/>
                          </a:lnTo>
                          <a:lnTo>
                            <a:pt x="372323" y="266831"/>
                          </a:lnTo>
                          <a:lnTo>
                            <a:pt x="409555" y="266831"/>
                          </a:lnTo>
                          <a:close/>
                          <a:moveTo>
                            <a:pt x="409555" y="242010"/>
                          </a:moveTo>
                          <a:lnTo>
                            <a:pt x="372323" y="242010"/>
                          </a:lnTo>
                          <a:lnTo>
                            <a:pt x="372323" y="204777"/>
                          </a:lnTo>
                          <a:lnTo>
                            <a:pt x="409555" y="204777"/>
                          </a:lnTo>
                          <a:close/>
                          <a:moveTo>
                            <a:pt x="409555" y="179956"/>
                          </a:moveTo>
                          <a:lnTo>
                            <a:pt x="372323" y="179956"/>
                          </a:lnTo>
                          <a:lnTo>
                            <a:pt x="372323" y="142724"/>
                          </a:lnTo>
                          <a:lnTo>
                            <a:pt x="409555" y="142724"/>
                          </a:lnTo>
                          <a:close/>
                          <a:moveTo>
                            <a:pt x="471609" y="304063"/>
                          </a:moveTo>
                          <a:lnTo>
                            <a:pt x="434376" y="304063"/>
                          </a:lnTo>
                          <a:lnTo>
                            <a:pt x="434376" y="266831"/>
                          </a:lnTo>
                          <a:lnTo>
                            <a:pt x="471609" y="266831"/>
                          </a:lnTo>
                          <a:close/>
                          <a:moveTo>
                            <a:pt x="471609" y="242010"/>
                          </a:moveTo>
                          <a:lnTo>
                            <a:pt x="434376" y="242010"/>
                          </a:lnTo>
                          <a:lnTo>
                            <a:pt x="434376" y="204777"/>
                          </a:lnTo>
                          <a:lnTo>
                            <a:pt x="471609" y="204777"/>
                          </a:lnTo>
                          <a:close/>
                          <a:moveTo>
                            <a:pt x="471609" y="179956"/>
                          </a:moveTo>
                          <a:lnTo>
                            <a:pt x="434376" y="179956"/>
                          </a:lnTo>
                          <a:lnTo>
                            <a:pt x="434376" y="142724"/>
                          </a:lnTo>
                          <a:lnTo>
                            <a:pt x="471609" y="142724"/>
                          </a:ln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Graphic 16" descr="Hospital with solid fill">
              <a:extLst>
                <a:ext uri="{FF2B5EF4-FFF2-40B4-BE49-F238E27FC236}">
                  <a16:creationId xmlns:a16="http://schemas.microsoft.com/office/drawing/2014/main" id="{A8885A36-1B89-4698-8595-03B5850F0A88}"/>
                </a:ext>
              </a:extLst>
            </p:cNvPr>
            <p:cNvSpPr/>
            <p:nvPr/>
          </p:nvSpPr>
          <p:spPr>
            <a:xfrm>
              <a:off x="4137600" y="4135150"/>
              <a:ext cx="216071" cy="125596"/>
            </a:xfrm>
            <a:custGeom>
              <a:avLst/>
              <a:gdLst>
                <a:gd name="connsiteX0" fmla="*/ 108036 w 216071"/>
                <a:gd name="connsiteY0" fmla="*/ 35122 h 125596"/>
                <a:gd name="connsiteX1" fmla="*/ 198572 w 216071"/>
                <a:gd name="connsiteY1" fmla="*/ 125597 h 125596"/>
                <a:gd name="connsiteX2" fmla="*/ 216071 w 216071"/>
                <a:gd name="connsiteY2" fmla="*/ 108098 h 125596"/>
                <a:gd name="connsiteX3" fmla="*/ 108036 w 216071"/>
                <a:gd name="connsiteY3" fmla="*/ 0 h 125596"/>
                <a:gd name="connsiteX4" fmla="*/ 0 w 216071"/>
                <a:gd name="connsiteY4" fmla="*/ 108098 h 125596"/>
                <a:gd name="connsiteX5" fmla="*/ 17499 w 216071"/>
                <a:gd name="connsiteY5" fmla="*/ 125597 h 125596"/>
                <a:gd name="connsiteX6" fmla="*/ 108036 w 216071"/>
                <a:gd name="connsiteY6" fmla="*/ 35122 h 1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1" h="125596" fill="none" extrusionOk="0">
                  <a:moveTo>
                    <a:pt x="108036" y="35122"/>
                  </a:moveTo>
                  <a:cubicBezTo>
                    <a:pt x="125277" y="57910"/>
                    <a:pt x="160744" y="89435"/>
                    <a:pt x="198572" y="125597"/>
                  </a:cubicBezTo>
                  <a:cubicBezTo>
                    <a:pt x="203619" y="121264"/>
                    <a:pt x="210173" y="115155"/>
                    <a:pt x="216071" y="108098"/>
                  </a:cubicBezTo>
                  <a:cubicBezTo>
                    <a:pt x="186465" y="81793"/>
                    <a:pt x="130392" y="25051"/>
                    <a:pt x="108036" y="0"/>
                  </a:cubicBezTo>
                  <a:cubicBezTo>
                    <a:pt x="65990" y="42536"/>
                    <a:pt x="23936" y="84015"/>
                    <a:pt x="0" y="108098"/>
                  </a:cubicBezTo>
                  <a:cubicBezTo>
                    <a:pt x="4000" y="112507"/>
                    <a:pt x="10128" y="117962"/>
                    <a:pt x="17499" y="125597"/>
                  </a:cubicBezTo>
                  <a:cubicBezTo>
                    <a:pt x="36927" y="99480"/>
                    <a:pt x="87649" y="60328"/>
                    <a:pt x="108036" y="35122"/>
                  </a:cubicBezTo>
                  <a:close/>
                </a:path>
                <a:path w="216071" h="125596" stroke="0" extrusionOk="0">
                  <a:moveTo>
                    <a:pt x="108036" y="35122"/>
                  </a:moveTo>
                  <a:cubicBezTo>
                    <a:pt x="146829" y="81060"/>
                    <a:pt x="175524" y="96774"/>
                    <a:pt x="198572" y="125597"/>
                  </a:cubicBezTo>
                  <a:cubicBezTo>
                    <a:pt x="202728" y="121090"/>
                    <a:pt x="211720" y="113286"/>
                    <a:pt x="216071" y="108098"/>
                  </a:cubicBezTo>
                  <a:cubicBezTo>
                    <a:pt x="189282" y="83534"/>
                    <a:pt x="143276" y="28530"/>
                    <a:pt x="108036" y="0"/>
                  </a:cubicBezTo>
                  <a:cubicBezTo>
                    <a:pt x="74220" y="42942"/>
                    <a:pt x="39463" y="73235"/>
                    <a:pt x="0" y="108098"/>
                  </a:cubicBezTo>
                  <a:cubicBezTo>
                    <a:pt x="3944" y="113133"/>
                    <a:pt x="11965" y="118416"/>
                    <a:pt x="17499" y="125597"/>
                  </a:cubicBezTo>
                  <a:cubicBezTo>
                    <a:pt x="57835" y="83481"/>
                    <a:pt x="75302" y="64234"/>
                    <a:pt x="108036" y="35122"/>
                  </a:cubicBezTo>
                  <a:close/>
                </a:path>
              </a:pathLst>
            </a:custGeom>
            <a:solidFill>
              <a:schemeClr val="tx2">
                <a:lumMod val="50000"/>
                <a:lumOff val="50000"/>
              </a:schemeClr>
            </a:solidFill>
            <a:ln w="6152" cap="flat">
              <a:solidFill>
                <a:schemeClr val="tx1"/>
              </a:solidFill>
              <a:prstDash val="solid"/>
              <a:miter/>
              <a:extLst>
                <a:ext uri="{C807C97D-BFC1-408E-A445-0C87EB9F89A2}">
                  <ask:lineSketchStyleProps xmlns:ask="http://schemas.microsoft.com/office/drawing/2018/sketchyshapes" sd="3809885809">
                    <a:custGeom>
                      <a:avLst/>
                      <a:gdLst>
                        <a:gd name="connsiteX0" fmla="*/ 108036 w 216071"/>
                        <a:gd name="connsiteY0" fmla="*/ 35122 h 125596"/>
                        <a:gd name="connsiteX1" fmla="*/ 198572 w 216071"/>
                        <a:gd name="connsiteY1" fmla="*/ 125597 h 125596"/>
                        <a:gd name="connsiteX2" fmla="*/ 216071 w 216071"/>
                        <a:gd name="connsiteY2" fmla="*/ 108098 h 125596"/>
                        <a:gd name="connsiteX3" fmla="*/ 108036 w 216071"/>
                        <a:gd name="connsiteY3" fmla="*/ 0 h 125596"/>
                        <a:gd name="connsiteX4" fmla="*/ 0 w 216071"/>
                        <a:gd name="connsiteY4" fmla="*/ 108098 h 125596"/>
                        <a:gd name="connsiteX5" fmla="*/ 17499 w 216071"/>
                        <a:gd name="connsiteY5" fmla="*/ 125597 h 125596"/>
                        <a:gd name="connsiteX6" fmla="*/ 108036 w 216071"/>
                        <a:gd name="connsiteY6" fmla="*/ 35122 h 1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1" h="125596">
                          <a:moveTo>
                            <a:pt x="108036" y="35122"/>
                          </a:moveTo>
                          <a:lnTo>
                            <a:pt x="198572" y="125597"/>
                          </a:lnTo>
                          <a:lnTo>
                            <a:pt x="216071" y="108098"/>
                          </a:lnTo>
                          <a:lnTo>
                            <a:pt x="108036" y="0"/>
                          </a:lnTo>
                          <a:lnTo>
                            <a:pt x="0" y="108098"/>
                          </a:lnTo>
                          <a:lnTo>
                            <a:pt x="17499" y="125597"/>
                          </a:lnTo>
                          <a:lnTo>
                            <a:pt x="108036" y="35122"/>
                          </a:ln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grpSp>
      <p:pic>
        <p:nvPicPr>
          <p:cNvPr id="31" name="Graphic 30" descr="Cycle with people with solid fill">
            <a:extLst>
              <a:ext uri="{FF2B5EF4-FFF2-40B4-BE49-F238E27FC236}">
                <a16:creationId xmlns:a16="http://schemas.microsoft.com/office/drawing/2014/main" id="{C22474D9-1AFF-4B94-B734-ADBD03BD6D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0984" y="5802693"/>
            <a:ext cx="577767" cy="577767"/>
          </a:xfrm>
          <a:prstGeom prst="rect">
            <a:avLst/>
          </a:prstGeom>
        </p:spPr>
      </p:pic>
      <p:pic>
        <p:nvPicPr>
          <p:cNvPr id="68" name="Graphic 67" descr="Cycle with people with solid fill">
            <a:extLst>
              <a:ext uri="{FF2B5EF4-FFF2-40B4-BE49-F238E27FC236}">
                <a16:creationId xmlns:a16="http://schemas.microsoft.com/office/drawing/2014/main" id="{922415C0-A94B-460A-BF9C-6B5C45ADE7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38491" y="6072428"/>
            <a:ext cx="688966" cy="688966"/>
          </a:xfrm>
          <a:prstGeom prst="rect">
            <a:avLst/>
          </a:prstGeom>
        </p:spPr>
      </p:pic>
      <p:sp>
        <p:nvSpPr>
          <p:cNvPr id="69" name="Graphic 16" descr="Hospital with solid fill">
            <a:extLst>
              <a:ext uri="{FF2B5EF4-FFF2-40B4-BE49-F238E27FC236}">
                <a16:creationId xmlns:a16="http://schemas.microsoft.com/office/drawing/2014/main" id="{2C7725FF-CAEA-47EB-8F65-BCC9C4C4026D}"/>
              </a:ext>
            </a:extLst>
          </p:cNvPr>
          <p:cNvSpPr/>
          <p:nvPr/>
        </p:nvSpPr>
        <p:spPr>
          <a:xfrm>
            <a:off x="1176057" y="4859874"/>
            <a:ext cx="508840" cy="353706"/>
          </a:xfrm>
          <a:custGeom>
            <a:avLst/>
            <a:gdLst>
              <a:gd name="connsiteX0" fmla="*/ 328885 w 508840"/>
              <a:gd name="connsiteY0" fmla="*/ 93081 h 353706"/>
              <a:gd name="connsiteX1" fmla="*/ 328885 w 508840"/>
              <a:gd name="connsiteY1" fmla="*/ 74465 h 353706"/>
              <a:gd name="connsiteX2" fmla="*/ 254420 w 508840"/>
              <a:gd name="connsiteY2" fmla="*/ 0 h 353706"/>
              <a:gd name="connsiteX3" fmla="*/ 179956 w 508840"/>
              <a:gd name="connsiteY3" fmla="*/ 74465 h 353706"/>
              <a:gd name="connsiteX4" fmla="*/ 179956 w 508840"/>
              <a:gd name="connsiteY4" fmla="*/ 93081 h 353706"/>
              <a:gd name="connsiteX5" fmla="*/ 0 w 508840"/>
              <a:gd name="connsiteY5" fmla="*/ 93081 h 353706"/>
              <a:gd name="connsiteX6" fmla="*/ 0 w 508840"/>
              <a:gd name="connsiteY6" fmla="*/ 117902 h 353706"/>
              <a:gd name="connsiteX7" fmla="*/ 12411 w 508840"/>
              <a:gd name="connsiteY7" fmla="*/ 117902 h 353706"/>
              <a:gd name="connsiteX8" fmla="*/ 12411 w 508840"/>
              <a:gd name="connsiteY8" fmla="*/ 353706 h 353706"/>
              <a:gd name="connsiteX9" fmla="*/ 496430 w 508840"/>
              <a:gd name="connsiteY9" fmla="*/ 353706 h 353706"/>
              <a:gd name="connsiteX10" fmla="*/ 496430 w 508840"/>
              <a:gd name="connsiteY10" fmla="*/ 117902 h 353706"/>
              <a:gd name="connsiteX11" fmla="*/ 508841 w 508840"/>
              <a:gd name="connsiteY11" fmla="*/ 117902 h 353706"/>
              <a:gd name="connsiteX12" fmla="*/ 508841 w 508840"/>
              <a:gd name="connsiteY12" fmla="*/ 93081 h 353706"/>
              <a:gd name="connsiteX13" fmla="*/ 328885 w 508840"/>
              <a:gd name="connsiteY13" fmla="*/ 93081 h 353706"/>
              <a:gd name="connsiteX14" fmla="*/ 74465 w 508840"/>
              <a:gd name="connsiteY14" fmla="*/ 304063 h 353706"/>
              <a:gd name="connsiteX15" fmla="*/ 37232 w 508840"/>
              <a:gd name="connsiteY15" fmla="*/ 304063 h 353706"/>
              <a:gd name="connsiteX16" fmla="*/ 37232 w 508840"/>
              <a:gd name="connsiteY16" fmla="*/ 266831 h 353706"/>
              <a:gd name="connsiteX17" fmla="*/ 74465 w 508840"/>
              <a:gd name="connsiteY17" fmla="*/ 266831 h 353706"/>
              <a:gd name="connsiteX18" fmla="*/ 74465 w 508840"/>
              <a:gd name="connsiteY18" fmla="*/ 304063 h 353706"/>
              <a:gd name="connsiteX19" fmla="*/ 74465 w 508840"/>
              <a:gd name="connsiteY19" fmla="*/ 242010 h 353706"/>
              <a:gd name="connsiteX20" fmla="*/ 37232 w 508840"/>
              <a:gd name="connsiteY20" fmla="*/ 242010 h 353706"/>
              <a:gd name="connsiteX21" fmla="*/ 37232 w 508840"/>
              <a:gd name="connsiteY21" fmla="*/ 204777 h 353706"/>
              <a:gd name="connsiteX22" fmla="*/ 74465 w 508840"/>
              <a:gd name="connsiteY22" fmla="*/ 204777 h 353706"/>
              <a:gd name="connsiteX23" fmla="*/ 74465 w 508840"/>
              <a:gd name="connsiteY23" fmla="*/ 242010 h 353706"/>
              <a:gd name="connsiteX24" fmla="*/ 74465 w 508840"/>
              <a:gd name="connsiteY24" fmla="*/ 179956 h 353706"/>
              <a:gd name="connsiteX25" fmla="*/ 37232 w 508840"/>
              <a:gd name="connsiteY25" fmla="*/ 179956 h 353706"/>
              <a:gd name="connsiteX26" fmla="*/ 37232 w 508840"/>
              <a:gd name="connsiteY26" fmla="*/ 142724 h 353706"/>
              <a:gd name="connsiteX27" fmla="*/ 74465 w 508840"/>
              <a:gd name="connsiteY27" fmla="*/ 142724 h 353706"/>
              <a:gd name="connsiteX28" fmla="*/ 74465 w 508840"/>
              <a:gd name="connsiteY28" fmla="*/ 179956 h 353706"/>
              <a:gd name="connsiteX29" fmla="*/ 136518 w 508840"/>
              <a:gd name="connsiteY29" fmla="*/ 304063 h 353706"/>
              <a:gd name="connsiteX30" fmla="*/ 99286 w 508840"/>
              <a:gd name="connsiteY30" fmla="*/ 304063 h 353706"/>
              <a:gd name="connsiteX31" fmla="*/ 99286 w 508840"/>
              <a:gd name="connsiteY31" fmla="*/ 266831 h 353706"/>
              <a:gd name="connsiteX32" fmla="*/ 136518 w 508840"/>
              <a:gd name="connsiteY32" fmla="*/ 266831 h 353706"/>
              <a:gd name="connsiteX33" fmla="*/ 136518 w 508840"/>
              <a:gd name="connsiteY33" fmla="*/ 304063 h 353706"/>
              <a:gd name="connsiteX34" fmla="*/ 136518 w 508840"/>
              <a:gd name="connsiteY34" fmla="*/ 242010 h 353706"/>
              <a:gd name="connsiteX35" fmla="*/ 99286 w 508840"/>
              <a:gd name="connsiteY35" fmla="*/ 242010 h 353706"/>
              <a:gd name="connsiteX36" fmla="*/ 99286 w 508840"/>
              <a:gd name="connsiteY36" fmla="*/ 204777 h 353706"/>
              <a:gd name="connsiteX37" fmla="*/ 136518 w 508840"/>
              <a:gd name="connsiteY37" fmla="*/ 204777 h 353706"/>
              <a:gd name="connsiteX38" fmla="*/ 136518 w 508840"/>
              <a:gd name="connsiteY38" fmla="*/ 242010 h 353706"/>
              <a:gd name="connsiteX39" fmla="*/ 136518 w 508840"/>
              <a:gd name="connsiteY39" fmla="*/ 179956 h 353706"/>
              <a:gd name="connsiteX40" fmla="*/ 99286 w 508840"/>
              <a:gd name="connsiteY40" fmla="*/ 179956 h 353706"/>
              <a:gd name="connsiteX41" fmla="*/ 99286 w 508840"/>
              <a:gd name="connsiteY41" fmla="*/ 142724 h 353706"/>
              <a:gd name="connsiteX42" fmla="*/ 136518 w 508840"/>
              <a:gd name="connsiteY42" fmla="*/ 142724 h 353706"/>
              <a:gd name="connsiteX43" fmla="*/ 136518 w 508840"/>
              <a:gd name="connsiteY43" fmla="*/ 179956 h 353706"/>
              <a:gd name="connsiteX44" fmla="*/ 198572 w 508840"/>
              <a:gd name="connsiteY44" fmla="*/ 304063 h 353706"/>
              <a:gd name="connsiteX45" fmla="*/ 161340 w 508840"/>
              <a:gd name="connsiteY45" fmla="*/ 304063 h 353706"/>
              <a:gd name="connsiteX46" fmla="*/ 161340 w 508840"/>
              <a:gd name="connsiteY46" fmla="*/ 266831 h 353706"/>
              <a:gd name="connsiteX47" fmla="*/ 198572 w 508840"/>
              <a:gd name="connsiteY47" fmla="*/ 266831 h 353706"/>
              <a:gd name="connsiteX48" fmla="*/ 198572 w 508840"/>
              <a:gd name="connsiteY48" fmla="*/ 304063 h 353706"/>
              <a:gd name="connsiteX49" fmla="*/ 198572 w 508840"/>
              <a:gd name="connsiteY49" fmla="*/ 242010 h 353706"/>
              <a:gd name="connsiteX50" fmla="*/ 161340 w 508840"/>
              <a:gd name="connsiteY50" fmla="*/ 242010 h 353706"/>
              <a:gd name="connsiteX51" fmla="*/ 161340 w 508840"/>
              <a:gd name="connsiteY51" fmla="*/ 204777 h 353706"/>
              <a:gd name="connsiteX52" fmla="*/ 198572 w 508840"/>
              <a:gd name="connsiteY52" fmla="*/ 204777 h 353706"/>
              <a:gd name="connsiteX53" fmla="*/ 198572 w 508840"/>
              <a:gd name="connsiteY53" fmla="*/ 242010 h 353706"/>
              <a:gd name="connsiteX54" fmla="*/ 198572 w 508840"/>
              <a:gd name="connsiteY54" fmla="*/ 179956 h 353706"/>
              <a:gd name="connsiteX55" fmla="*/ 161340 w 508840"/>
              <a:gd name="connsiteY55" fmla="*/ 179956 h 353706"/>
              <a:gd name="connsiteX56" fmla="*/ 161340 w 508840"/>
              <a:gd name="connsiteY56" fmla="*/ 142724 h 353706"/>
              <a:gd name="connsiteX57" fmla="*/ 198572 w 508840"/>
              <a:gd name="connsiteY57" fmla="*/ 142724 h 353706"/>
              <a:gd name="connsiteX58" fmla="*/ 198572 w 508840"/>
              <a:gd name="connsiteY58" fmla="*/ 179956 h 353706"/>
              <a:gd name="connsiteX59" fmla="*/ 229599 w 508840"/>
              <a:gd name="connsiteY59" fmla="*/ 328885 h 353706"/>
              <a:gd name="connsiteX60" fmla="*/ 229599 w 508840"/>
              <a:gd name="connsiteY60" fmla="*/ 242010 h 353706"/>
              <a:gd name="connsiteX61" fmla="*/ 279242 w 508840"/>
              <a:gd name="connsiteY61" fmla="*/ 242010 h 353706"/>
              <a:gd name="connsiteX62" fmla="*/ 279242 w 508840"/>
              <a:gd name="connsiteY62" fmla="*/ 328885 h 353706"/>
              <a:gd name="connsiteX63" fmla="*/ 229599 w 508840"/>
              <a:gd name="connsiteY63" fmla="*/ 328885 h 353706"/>
              <a:gd name="connsiteX64" fmla="*/ 297858 w 508840"/>
              <a:gd name="connsiteY64" fmla="*/ 117157 h 353706"/>
              <a:gd name="connsiteX65" fmla="*/ 286254 w 508840"/>
              <a:gd name="connsiteY65" fmla="*/ 137263 h 353706"/>
              <a:gd name="connsiteX66" fmla="*/ 266024 w 508840"/>
              <a:gd name="connsiteY66" fmla="*/ 125535 h 353706"/>
              <a:gd name="connsiteX67" fmla="*/ 266024 w 508840"/>
              <a:gd name="connsiteY67" fmla="*/ 148929 h 353706"/>
              <a:gd name="connsiteX68" fmla="*/ 242816 w 508840"/>
              <a:gd name="connsiteY68" fmla="*/ 148929 h 353706"/>
              <a:gd name="connsiteX69" fmla="*/ 242816 w 508840"/>
              <a:gd name="connsiteY69" fmla="*/ 125535 h 353706"/>
              <a:gd name="connsiteX70" fmla="*/ 222587 w 508840"/>
              <a:gd name="connsiteY70" fmla="*/ 137263 h 353706"/>
              <a:gd name="connsiteX71" fmla="*/ 210983 w 508840"/>
              <a:gd name="connsiteY71" fmla="*/ 117157 h 353706"/>
              <a:gd name="connsiteX72" fmla="*/ 231274 w 508840"/>
              <a:gd name="connsiteY72" fmla="*/ 105491 h 353706"/>
              <a:gd name="connsiteX73" fmla="*/ 210983 w 508840"/>
              <a:gd name="connsiteY73" fmla="*/ 93825 h 353706"/>
              <a:gd name="connsiteX74" fmla="*/ 222587 w 508840"/>
              <a:gd name="connsiteY74" fmla="*/ 73720 h 353706"/>
              <a:gd name="connsiteX75" fmla="*/ 242816 w 508840"/>
              <a:gd name="connsiteY75" fmla="*/ 85448 h 353706"/>
              <a:gd name="connsiteX76" fmla="*/ 242816 w 508840"/>
              <a:gd name="connsiteY76" fmla="*/ 62054 h 353706"/>
              <a:gd name="connsiteX77" fmla="*/ 266024 w 508840"/>
              <a:gd name="connsiteY77" fmla="*/ 62054 h 353706"/>
              <a:gd name="connsiteX78" fmla="*/ 266024 w 508840"/>
              <a:gd name="connsiteY78" fmla="*/ 85448 h 353706"/>
              <a:gd name="connsiteX79" fmla="*/ 286254 w 508840"/>
              <a:gd name="connsiteY79" fmla="*/ 73720 h 353706"/>
              <a:gd name="connsiteX80" fmla="*/ 297858 w 508840"/>
              <a:gd name="connsiteY80" fmla="*/ 93825 h 353706"/>
              <a:gd name="connsiteX81" fmla="*/ 277566 w 508840"/>
              <a:gd name="connsiteY81" fmla="*/ 105491 h 353706"/>
              <a:gd name="connsiteX82" fmla="*/ 297858 w 508840"/>
              <a:gd name="connsiteY82" fmla="*/ 117157 h 353706"/>
              <a:gd name="connsiteX83" fmla="*/ 347501 w 508840"/>
              <a:gd name="connsiteY83" fmla="*/ 304063 h 353706"/>
              <a:gd name="connsiteX84" fmla="*/ 310269 w 508840"/>
              <a:gd name="connsiteY84" fmla="*/ 304063 h 353706"/>
              <a:gd name="connsiteX85" fmla="*/ 310269 w 508840"/>
              <a:gd name="connsiteY85" fmla="*/ 266831 h 353706"/>
              <a:gd name="connsiteX86" fmla="*/ 347501 w 508840"/>
              <a:gd name="connsiteY86" fmla="*/ 266831 h 353706"/>
              <a:gd name="connsiteX87" fmla="*/ 347501 w 508840"/>
              <a:gd name="connsiteY87" fmla="*/ 304063 h 353706"/>
              <a:gd name="connsiteX88" fmla="*/ 347501 w 508840"/>
              <a:gd name="connsiteY88" fmla="*/ 242010 h 353706"/>
              <a:gd name="connsiteX89" fmla="*/ 310269 w 508840"/>
              <a:gd name="connsiteY89" fmla="*/ 242010 h 353706"/>
              <a:gd name="connsiteX90" fmla="*/ 310269 w 508840"/>
              <a:gd name="connsiteY90" fmla="*/ 204777 h 353706"/>
              <a:gd name="connsiteX91" fmla="*/ 347501 w 508840"/>
              <a:gd name="connsiteY91" fmla="*/ 204777 h 353706"/>
              <a:gd name="connsiteX92" fmla="*/ 347501 w 508840"/>
              <a:gd name="connsiteY92" fmla="*/ 242010 h 353706"/>
              <a:gd name="connsiteX93" fmla="*/ 347501 w 508840"/>
              <a:gd name="connsiteY93" fmla="*/ 179956 h 353706"/>
              <a:gd name="connsiteX94" fmla="*/ 310269 w 508840"/>
              <a:gd name="connsiteY94" fmla="*/ 179956 h 353706"/>
              <a:gd name="connsiteX95" fmla="*/ 310269 w 508840"/>
              <a:gd name="connsiteY95" fmla="*/ 142724 h 353706"/>
              <a:gd name="connsiteX96" fmla="*/ 347501 w 508840"/>
              <a:gd name="connsiteY96" fmla="*/ 142724 h 353706"/>
              <a:gd name="connsiteX97" fmla="*/ 347501 w 508840"/>
              <a:gd name="connsiteY97" fmla="*/ 179956 h 353706"/>
              <a:gd name="connsiteX98" fmla="*/ 409555 w 508840"/>
              <a:gd name="connsiteY98" fmla="*/ 304063 h 353706"/>
              <a:gd name="connsiteX99" fmla="*/ 372323 w 508840"/>
              <a:gd name="connsiteY99" fmla="*/ 304063 h 353706"/>
              <a:gd name="connsiteX100" fmla="*/ 372323 w 508840"/>
              <a:gd name="connsiteY100" fmla="*/ 266831 h 353706"/>
              <a:gd name="connsiteX101" fmla="*/ 409555 w 508840"/>
              <a:gd name="connsiteY101" fmla="*/ 266831 h 353706"/>
              <a:gd name="connsiteX102" fmla="*/ 409555 w 508840"/>
              <a:gd name="connsiteY102" fmla="*/ 304063 h 353706"/>
              <a:gd name="connsiteX103" fmla="*/ 409555 w 508840"/>
              <a:gd name="connsiteY103" fmla="*/ 242010 h 353706"/>
              <a:gd name="connsiteX104" fmla="*/ 372323 w 508840"/>
              <a:gd name="connsiteY104" fmla="*/ 242010 h 353706"/>
              <a:gd name="connsiteX105" fmla="*/ 372323 w 508840"/>
              <a:gd name="connsiteY105" fmla="*/ 204777 h 353706"/>
              <a:gd name="connsiteX106" fmla="*/ 409555 w 508840"/>
              <a:gd name="connsiteY106" fmla="*/ 204777 h 353706"/>
              <a:gd name="connsiteX107" fmla="*/ 409555 w 508840"/>
              <a:gd name="connsiteY107" fmla="*/ 242010 h 353706"/>
              <a:gd name="connsiteX108" fmla="*/ 409555 w 508840"/>
              <a:gd name="connsiteY108" fmla="*/ 179956 h 353706"/>
              <a:gd name="connsiteX109" fmla="*/ 372323 w 508840"/>
              <a:gd name="connsiteY109" fmla="*/ 179956 h 353706"/>
              <a:gd name="connsiteX110" fmla="*/ 372323 w 508840"/>
              <a:gd name="connsiteY110" fmla="*/ 142724 h 353706"/>
              <a:gd name="connsiteX111" fmla="*/ 409555 w 508840"/>
              <a:gd name="connsiteY111" fmla="*/ 142724 h 353706"/>
              <a:gd name="connsiteX112" fmla="*/ 409555 w 508840"/>
              <a:gd name="connsiteY112" fmla="*/ 179956 h 353706"/>
              <a:gd name="connsiteX113" fmla="*/ 471609 w 508840"/>
              <a:gd name="connsiteY113" fmla="*/ 304063 h 353706"/>
              <a:gd name="connsiteX114" fmla="*/ 434376 w 508840"/>
              <a:gd name="connsiteY114" fmla="*/ 304063 h 353706"/>
              <a:gd name="connsiteX115" fmla="*/ 434376 w 508840"/>
              <a:gd name="connsiteY115" fmla="*/ 266831 h 353706"/>
              <a:gd name="connsiteX116" fmla="*/ 471609 w 508840"/>
              <a:gd name="connsiteY116" fmla="*/ 266831 h 353706"/>
              <a:gd name="connsiteX117" fmla="*/ 471609 w 508840"/>
              <a:gd name="connsiteY117" fmla="*/ 304063 h 353706"/>
              <a:gd name="connsiteX118" fmla="*/ 471609 w 508840"/>
              <a:gd name="connsiteY118" fmla="*/ 242010 h 353706"/>
              <a:gd name="connsiteX119" fmla="*/ 434376 w 508840"/>
              <a:gd name="connsiteY119" fmla="*/ 242010 h 353706"/>
              <a:gd name="connsiteX120" fmla="*/ 434376 w 508840"/>
              <a:gd name="connsiteY120" fmla="*/ 204777 h 353706"/>
              <a:gd name="connsiteX121" fmla="*/ 471609 w 508840"/>
              <a:gd name="connsiteY121" fmla="*/ 204777 h 353706"/>
              <a:gd name="connsiteX122" fmla="*/ 471609 w 508840"/>
              <a:gd name="connsiteY122" fmla="*/ 242010 h 353706"/>
              <a:gd name="connsiteX123" fmla="*/ 471609 w 508840"/>
              <a:gd name="connsiteY123" fmla="*/ 179956 h 353706"/>
              <a:gd name="connsiteX124" fmla="*/ 434376 w 508840"/>
              <a:gd name="connsiteY124" fmla="*/ 179956 h 353706"/>
              <a:gd name="connsiteX125" fmla="*/ 434376 w 508840"/>
              <a:gd name="connsiteY125" fmla="*/ 142724 h 353706"/>
              <a:gd name="connsiteX126" fmla="*/ 471609 w 508840"/>
              <a:gd name="connsiteY126" fmla="*/ 142724 h 353706"/>
              <a:gd name="connsiteX127" fmla="*/ 471609 w 508840"/>
              <a:gd name="connsiteY127" fmla="*/ 179956 h 3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08840" h="353706" fill="none" extrusionOk="0">
                <a:moveTo>
                  <a:pt x="328885" y="93081"/>
                </a:moveTo>
                <a:cubicBezTo>
                  <a:pt x="329446" y="89122"/>
                  <a:pt x="329785" y="79174"/>
                  <a:pt x="328885" y="74465"/>
                </a:cubicBezTo>
                <a:cubicBezTo>
                  <a:pt x="295515" y="41987"/>
                  <a:pt x="275310" y="24369"/>
                  <a:pt x="254420" y="0"/>
                </a:cubicBezTo>
                <a:cubicBezTo>
                  <a:pt x="239157" y="16233"/>
                  <a:pt x="207000" y="54805"/>
                  <a:pt x="179956" y="74465"/>
                </a:cubicBezTo>
                <a:cubicBezTo>
                  <a:pt x="179442" y="82271"/>
                  <a:pt x="179461" y="89141"/>
                  <a:pt x="179956" y="93081"/>
                </a:cubicBezTo>
                <a:cubicBezTo>
                  <a:pt x="130649" y="100327"/>
                  <a:pt x="82781" y="84294"/>
                  <a:pt x="0" y="93081"/>
                </a:cubicBezTo>
                <a:cubicBezTo>
                  <a:pt x="-1046" y="101679"/>
                  <a:pt x="209" y="109905"/>
                  <a:pt x="0" y="117902"/>
                </a:cubicBezTo>
                <a:cubicBezTo>
                  <a:pt x="4112" y="117545"/>
                  <a:pt x="6322" y="117380"/>
                  <a:pt x="12411" y="117902"/>
                </a:cubicBezTo>
                <a:cubicBezTo>
                  <a:pt x="8249" y="218373"/>
                  <a:pt x="4075" y="264953"/>
                  <a:pt x="12411" y="353706"/>
                </a:cubicBezTo>
                <a:cubicBezTo>
                  <a:pt x="212815" y="331628"/>
                  <a:pt x="326259" y="368992"/>
                  <a:pt x="496430" y="353706"/>
                </a:cubicBezTo>
                <a:cubicBezTo>
                  <a:pt x="491837" y="265017"/>
                  <a:pt x="493331" y="209117"/>
                  <a:pt x="496430" y="117902"/>
                </a:cubicBezTo>
                <a:cubicBezTo>
                  <a:pt x="501057" y="118202"/>
                  <a:pt x="504518" y="117930"/>
                  <a:pt x="508841" y="117902"/>
                </a:cubicBezTo>
                <a:cubicBezTo>
                  <a:pt x="507671" y="108444"/>
                  <a:pt x="508702" y="98748"/>
                  <a:pt x="508841" y="93081"/>
                </a:cubicBezTo>
                <a:cubicBezTo>
                  <a:pt x="453142" y="95054"/>
                  <a:pt x="367303" y="93008"/>
                  <a:pt x="328885" y="93081"/>
                </a:cubicBezTo>
                <a:close/>
                <a:moveTo>
                  <a:pt x="74465" y="304063"/>
                </a:moveTo>
                <a:cubicBezTo>
                  <a:pt x="61453" y="302249"/>
                  <a:pt x="50293" y="305821"/>
                  <a:pt x="37232" y="304063"/>
                </a:cubicBezTo>
                <a:cubicBezTo>
                  <a:pt x="36784" y="295697"/>
                  <a:pt x="35567" y="278228"/>
                  <a:pt x="37232" y="266831"/>
                </a:cubicBezTo>
                <a:cubicBezTo>
                  <a:pt x="45135" y="268635"/>
                  <a:pt x="57964" y="266822"/>
                  <a:pt x="74465" y="266831"/>
                </a:cubicBezTo>
                <a:cubicBezTo>
                  <a:pt x="72870" y="277319"/>
                  <a:pt x="73057" y="293036"/>
                  <a:pt x="74465" y="304063"/>
                </a:cubicBezTo>
                <a:close/>
                <a:moveTo>
                  <a:pt x="74465" y="242010"/>
                </a:moveTo>
                <a:cubicBezTo>
                  <a:pt x="65245" y="241082"/>
                  <a:pt x="55439" y="240757"/>
                  <a:pt x="37232" y="242010"/>
                </a:cubicBezTo>
                <a:cubicBezTo>
                  <a:pt x="37287" y="233488"/>
                  <a:pt x="38801" y="212353"/>
                  <a:pt x="37232" y="204777"/>
                </a:cubicBezTo>
                <a:cubicBezTo>
                  <a:pt x="44843" y="204049"/>
                  <a:pt x="58598" y="205585"/>
                  <a:pt x="74465" y="204777"/>
                </a:cubicBezTo>
                <a:cubicBezTo>
                  <a:pt x="73025" y="219085"/>
                  <a:pt x="74683" y="226521"/>
                  <a:pt x="74465" y="242010"/>
                </a:cubicBezTo>
                <a:close/>
                <a:moveTo>
                  <a:pt x="74465" y="179956"/>
                </a:moveTo>
                <a:cubicBezTo>
                  <a:pt x="58332" y="178865"/>
                  <a:pt x="46770" y="179992"/>
                  <a:pt x="37232" y="179956"/>
                </a:cubicBezTo>
                <a:cubicBezTo>
                  <a:pt x="37930" y="162653"/>
                  <a:pt x="35679" y="156121"/>
                  <a:pt x="37232" y="142724"/>
                </a:cubicBezTo>
                <a:cubicBezTo>
                  <a:pt x="46648" y="142430"/>
                  <a:pt x="57335" y="144459"/>
                  <a:pt x="74465" y="142724"/>
                </a:cubicBezTo>
                <a:cubicBezTo>
                  <a:pt x="75391" y="153994"/>
                  <a:pt x="76209" y="162388"/>
                  <a:pt x="74465" y="179956"/>
                </a:cubicBezTo>
                <a:close/>
                <a:moveTo>
                  <a:pt x="136518" y="304063"/>
                </a:moveTo>
                <a:cubicBezTo>
                  <a:pt x="125557" y="303808"/>
                  <a:pt x="106941" y="303040"/>
                  <a:pt x="99286" y="304063"/>
                </a:cubicBezTo>
                <a:cubicBezTo>
                  <a:pt x="100413" y="294898"/>
                  <a:pt x="99813" y="274792"/>
                  <a:pt x="99286" y="266831"/>
                </a:cubicBezTo>
                <a:cubicBezTo>
                  <a:pt x="116122" y="266182"/>
                  <a:pt x="118714" y="266709"/>
                  <a:pt x="136518" y="266831"/>
                </a:cubicBezTo>
                <a:cubicBezTo>
                  <a:pt x="135721" y="274502"/>
                  <a:pt x="137935" y="286105"/>
                  <a:pt x="136518" y="304063"/>
                </a:cubicBezTo>
                <a:close/>
                <a:moveTo>
                  <a:pt x="136518" y="242010"/>
                </a:moveTo>
                <a:cubicBezTo>
                  <a:pt x="125448" y="242877"/>
                  <a:pt x="107102" y="242180"/>
                  <a:pt x="99286" y="242010"/>
                </a:cubicBezTo>
                <a:cubicBezTo>
                  <a:pt x="99451" y="226661"/>
                  <a:pt x="98631" y="220864"/>
                  <a:pt x="99286" y="204777"/>
                </a:cubicBezTo>
                <a:cubicBezTo>
                  <a:pt x="115425" y="204519"/>
                  <a:pt x="118635" y="204340"/>
                  <a:pt x="136518" y="204777"/>
                </a:cubicBezTo>
                <a:cubicBezTo>
                  <a:pt x="135871" y="212389"/>
                  <a:pt x="134701" y="232247"/>
                  <a:pt x="136518" y="242010"/>
                </a:cubicBezTo>
                <a:close/>
                <a:moveTo>
                  <a:pt x="136518" y="179956"/>
                </a:moveTo>
                <a:cubicBezTo>
                  <a:pt x="118099" y="181301"/>
                  <a:pt x="115858" y="180732"/>
                  <a:pt x="99286" y="179956"/>
                </a:cubicBezTo>
                <a:cubicBezTo>
                  <a:pt x="98453" y="161517"/>
                  <a:pt x="98616" y="156331"/>
                  <a:pt x="99286" y="142724"/>
                </a:cubicBezTo>
                <a:cubicBezTo>
                  <a:pt x="109586" y="141114"/>
                  <a:pt x="126577" y="141340"/>
                  <a:pt x="136518" y="142724"/>
                </a:cubicBezTo>
                <a:cubicBezTo>
                  <a:pt x="134852" y="156760"/>
                  <a:pt x="135958" y="167923"/>
                  <a:pt x="136518" y="179956"/>
                </a:cubicBezTo>
                <a:close/>
                <a:moveTo>
                  <a:pt x="198572" y="304063"/>
                </a:moveTo>
                <a:cubicBezTo>
                  <a:pt x="187817" y="305015"/>
                  <a:pt x="177558" y="303626"/>
                  <a:pt x="161340" y="304063"/>
                </a:cubicBezTo>
                <a:cubicBezTo>
                  <a:pt x="160934" y="291610"/>
                  <a:pt x="162326" y="280965"/>
                  <a:pt x="161340" y="266831"/>
                </a:cubicBezTo>
                <a:cubicBezTo>
                  <a:pt x="169063" y="267817"/>
                  <a:pt x="182372" y="267726"/>
                  <a:pt x="198572" y="266831"/>
                </a:cubicBezTo>
                <a:cubicBezTo>
                  <a:pt x="197552" y="279396"/>
                  <a:pt x="196907" y="285547"/>
                  <a:pt x="198572" y="304063"/>
                </a:cubicBezTo>
                <a:close/>
                <a:moveTo>
                  <a:pt x="198572" y="242010"/>
                </a:moveTo>
                <a:cubicBezTo>
                  <a:pt x="190854" y="240588"/>
                  <a:pt x="172668" y="241821"/>
                  <a:pt x="161340" y="242010"/>
                </a:cubicBezTo>
                <a:cubicBezTo>
                  <a:pt x="162735" y="231397"/>
                  <a:pt x="160220" y="216751"/>
                  <a:pt x="161340" y="204777"/>
                </a:cubicBezTo>
                <a:cubicBezTo>
                  <a:pt x="173864" y="203765"/>
                  <a:pt x="190014" y="203253"/>
                  <a:pt x="198572" y="204777"/>
                </a:cubicBezTo>
                <a:cubicBezTo>
                  <a:pt x="199238" y="218164"/>
                  <a:pt x="200310" y="230340"/>
                  <a:pt x="198572" y="242010"/>
                </a:cubicBezTo>
                <a:close/>
                <a:moveTo>
                  <a:pt x="198572" y="179956"/>
                </a:moveTo>
                <a:cubicBezTo>
                  <a:pt x="185983" y="181652"/>
                  <a:pt x="175477" y="181786"/>
                  <a:pt x="161340" y="179956"/>
                </a:cubicBezTo>
                <a:cubicBezTo>
                  <a:pt x="160885" y="171234"/>
                  <a:pt x="161518" y="152636"/>
                  <a:pt x="161340" y="142724"/>
                </a:cubicBezTo>
                <a:cubicBezTo>
                  <a:pt x="173325" y="142423"/>
                  <a:pt x="188713" y="141808"/>
                  <a:pt x="198572" y="142724"/>
                </a:cubicBezTo>
                <a:cubicBezTo>
                  <a:pt x="199281" y="156421"/>
                  <a:pt x="197233" y="168637"/>
                  <a:pt x="198572" y="179956"/>
                </a:cubicBezTo>
                <a:close/>
                <a:moveTo>
                  <a:pt x="229599" y="328885"/>
                </a:moveTo>
                <a:cubicBezTo>
                  <a:pt x="229191" y="285477"/>
                  <a:pt x="228726" y="266662"/>
                  <a:pt x="229599" y="242010"/>
                </a:cubicBezTo>
                <a:cubicBezTo>
                  <a:pt x="249387" y="242536"/>
                  <a:pt x="266261" y="242756"/>
                  <a:pt x="279242" y="242010"/>
                </a:cubicBezTo>
                <a:cubicBezTo>
                  <a:pt x="280999" y="276993"/>
                  <a:pt x="279207" y="299037"/>
                  <a:pt x="279242" y="328885"/>
                </a:cubicBezTo>
                <a:cubicBezTo>
                  <a:pt x="258851" y="330068"/>
                  <a:pt x="246813" y="328837"/>
                  <a:pt x="229599" y="328885"/>
                </a:cubicBezTo>
                <a:close/>
                <a:moveTo>
                  <a:pt x="297858" y="117157"/>
                </a:moveTo>
                <a:cubicBezTo>
                  <a:pt x="292880" y="125758"/>
                  <a:pt x="288437" y="132338"/>
                  <a:pt x="286254" y="137263"/>
                </a:cubicBezTo>
                <a:cubicBezTo>
                  <a:pt x="279531" y="132991"/>
                  <a:pt x="273804" y="129293"/>
                  <a:pt x="266024" y="125535"/>
                </a:cubicBezTo>
                <a:cubicBezTo>
                  <a:pt x="267059" y="133373"/>
                  <a:pt x="266092" y="143701"/>
                  <a:pt x="266024" y="148929"/>
                </a:cubicBezTo>
                <a:cubicBezTo>
                  <a:pt x="256224" y="149562"/>
                  <a:pt x="254239" y="149497"/>
                  <a:pt x="242816" y="148929"/>
                </a:cubicBezTo>
                <a:cubicBezTo>
                  <a:pt x="243710" y="137474"/>
                  <a:pt x="243339" y="131795"/>
                  <a:pt x="242816" y="125535"/>
                </a:cubicBezTo>
                <a:cubicBezTo>
                  <a:pt x="236891" y="129108"/>
                  <a:pt x="226986" y="134374"/>
                  <a:pt x="222587" y="137263"/>
                </a:cubicBezTo>
                <a:cubicBezTo>
                  <a:pt x="219490" y="133062"/>
                  <a:pt x="213722" y="123963"/>
                  <a:pt x="210983" y="117157"/>
                </a:cubicBezTo>
                <a:cubicBezTo>
                  <a:pt x="219335" y="111504"/>
                  <a:pt x="225835" y="109960"/>
                  <a:pt x="231274" y="105491"/>
                </a:cubicBezTo>
                <a:cubicBezTo>
                  <a:pt x="221403" y="100096"/>
                  <a:pt x="217747" y="97959"/>
                  <a:pt x="210983" y="93825"/>
                </a:cubicBezTo>
                <a:cubicBezTo>
                  <a:pt x="215804" y="86165"/>
                  <a:pt x="219337" y="80892"/>
                  <a:pt x="222587" y="73720"/>
                </a:cubicBezTo>
                <a:cubicBezTo>
                  <a:pt x="232180" y="78409"/>
                  <a:pt x="238067" y="83240"/>
                  <a:pt x="242816" y="85448"/>
                </a:cubicBezTo>
                <a:cubicBezTo>
                  <a:pt x="242601" y="79482"/>
                  <a:pt x="241856" y="67554"/>
                  <a:pt x="242816" y="62054"/>
                </a:cubicBezTo>
                <a:cubicBezTo>
                  <a:pt x="252946" y="62876"/>
                  <a:pt x="258225" y="60972"/>
                  <a:pt x="266024" y="62054"/>
                </a:cubicBezTo>
                <a:cubicBezTo>
                  <a:pt x="266908" y="70459"/>
                  <a:pt x="266815" y="77603"/>
                  <a:pt x="266024" y="85448"/>
                </a:cubicBezTo>
                <a:cubicBezTo>
                  <a:pt x="272390" y="80633"/>
                  <a:pt x="277456" y="77820"/>
                  <a:pt x="286254" y="73720"/>
                </a:cubicBezTo>
                <a:cubicBezTo>
                  <a:pt x="288968" y="80681"/>
                  <a:pt x="294099" y="87018"/>
                  <a:pt x="297858" y="93825"/>
                </a:cubicBezTo>
                <a:cubicBezTo>
                  <a:pt x="292449" y="95748"/>
                  <a:pt x="286755" y="99720"/>
                  <a:pt x="277566" y="105491"/>
                </a:cubicBezTo>
                <a:cubicBezTo>
                  <a:pt x="282813" y="109425"/>
                  <a:pt x="289670" y="113456"/>
                  <a:pt x="297858" y="117157"/>
                </a:cubicBezTo>
                <a:close/>
                <a:moveTo>
                  <a:pt x="347501" y="304063"/>
                </a:moveTo>
                <a:cubicBezTo>
                  <a:pt x="333953" y="303300"/>
                  <a:pt x="326647" y="304563"/>
                  <a:pt x="310269" y="304063"/>
                </a:cubicBezTo>
                <a:cubicBezTo>
                  <a:pt x="311204" y="289234"/>
                  <a:pt x="308432" y="274716"/>
                  <a:pt x="310269" y="266831"/>
                </a:cubicBezTo>
                <a:cubicBezTo>
                  <a:pt x="323242" y="266369"/>
                  <a:pt x="330649" y="266318"/>
                  <a:pt x="347501" y="266831"/>
                </a:cubicBezTo>
                <a:cubicBezTo>
                  <a:pt x="347860" y="284373"/>
                  <a:pt x="349251" y="288348"/>
                  <a:pt x="347501" y="304063"/>
                </a:cubicBezTo>
                <a:close/>
                <a:moveTo>
                  <a:pt x="347501" y="242010"/>
                </a:moveTo>
                <a:cubicBezTo>
                  <a:pt x="330694" y="242938"/>
                  <a:pt x="321241" y="241280"/>
                  <a:pt x="310269" y="242010"/>
                </a:cubicBezTo>
                <a:cubicBezTo>
                  <a:pt x="308426" y="224788"/>
                  <a:pt x="308669" y="219428"/>
                  <a:pt x="310269" y="204777"/>
                </a:cubicBezTo>
                <a:cubicBezTo>
                  <a:pt x="325197" y="203654"/>
                  <a:pt x="332592" y="205625"/>
                  <a:pt x="347501" y="204777"/>
                </a:cubicBezTo>
                <a:cubicBezTo>
                  <a:pt x="348491" y="221623"/>
                  <a:pt x="347806" y="233598"/>
                  <a:pt x="347501" y="242010"/>
                </a:cubicBezTo>
                <a:close/>
                <a:moveTo>
                  <a:pt x="347501" y="179956"/>
                </a:moveTo>
                <a:cubicBezTo>
                  <a:pt x="333394" y="181167"/>
                  <a:pt x="324190" y="179771"/>
                  <a:pt x="310269" y="179956"/>
                </a:cubicBezTo>
                <a:cubicBezTo>
                  <a:pt x="310618" y="171427"/>
                  <a:pt x="309958" y="160612"/>
                  <a:pt x="310269" y="142724"/>
                </a:cubicBezTo>
                <a:cubicBezTo>
                  <a:pt x="322088" y="141877"/>
                  <a:pt x="331719" y="141915"/>
                  <a:pt x="347501" y="142724"/>
                </a:cubicBezTo>
                <a:cubicBezTo>
                  <a:pt x="345996" y="155243"/>
                  <a:pt x="347783" y="167957"/>
                  <a:pt x="347501" y="179956"/>
                </a:cubicBezTo>
                <a:close/>
                <a:moveTo>
                  <a:pt x="409555" y="304063"/>
                </a:moveTo>
                <a:cubicBezTo>
                  <a:pt x="395317" y="303127"/>
                  <a:pt x="390605" y="304687"/>
                  <a:pt x="372323" y="304063"/>
                </a:cubicBezTo>
                <a:cubicBezTo>
                  <a:pt x="374049" y="286675"/>
                  <a:pt x="372433" y="279421"/>
                  <a:pt x="372323" y="266831"/>
                </a:cubicBezTo>
                <a:cubicBezTo>
                  <a:pt x="382561" y="265058"/>
                  <a:pt x="395969" y="266577"/>
                  <a:pt x="409555" y="266831"/>
                </a:cubicBezTo>
                <a:cubicBezTo>
                  <a:pt x="408672" y="275297"/>
                  <a:pt x="411392" y="290462"/>
                  <a:pt x="409555" y="304063"/>
                </a:cubicBezTo>
                <a:close/>
                <a:moveTo>
                  <a:pt x="409555" y="242010"/>
                </a:moveTo>
                <a:cubicBezTo>
                  <a:pt x="400893" y="241663"/>
                  <a:pt x="386096" y="241067"/>
                  <a:pt x="372323" y="242010"/>
                </a:cubicBezTo>
                <a:cubicBezTo>
                  <a:pt x="372597" y="232375"/>
                  <a:pt x="371306" y="221571"/>
                  <a:pt x="372323" y="204777"/>
                </a:cubicBezTo>
                <a:cubicBezTo>
                  <a:pt x="385069" y="203386"/>
                  <a:pt x="394520" y="205631"/>
                  <a:pt x="409555" y="204777"/>
                </a:cubicBezTo>
                <a:cubicBezTo>
                  <a:pt x="408669" y="223060"/>
                  <a:pt x="409989" y="229210"/>
                  <a:pt x="409555" y="242010"/>
                </a:cubicBezTo>
                <a:close/>
                <a:moveTo>
                  <a:pt x="409555" y="179956"/>
                </a:moveTo>
                <a:cubicBezTo>
                  <a:pt x="399060" y="180794"/>
                  <a:pt x="387089" y="180587"/>
                  <a:pt x="372323" y="179956"/>
                </a:cubicBezTo>
                <a:cubicBezTo>
                  <a:pt x="370897" y="167498"/>
                  <a:pt x="370661" y="152989"/>
                  <a:pt x="372323" y="142724"/>
                </a:cubicBezTo>
                <a:cubicBezTo>
                  <a:pt x="387425" y="141765"/>
                  <a:pt x="390967" y="142759"/>
                  <a:pt x="409555" y="142724"/>
                </a:cubicBezTo>
                <a:cubicBezTo>
                  <a:pt x="408413" y="153795"/>
                  <a:pt x="410248" y="165141"/>
                  <a:pt x="409555" y="179956"/>
                </a:cubicBezTo>
                <a:close/>
                <a:moveTo>
                  <a:pt x="471609" y="304063"/>
                </a:moveTo>
                <a:cubicBezTo>
                  <a:pt x="461139" y="303480"/>
                  <a:pt x="444658" y="305864"/>
                  <a:pt x="434376" y="304063"/>
                </a:cubicBezTo>
                <a:cubicBezTo>
                  <a:pt x="436133" y="289423"/>
                  <a:pt x="433593" y="284237"/>
                  <a:pt x="434376" y="266831"/>
                </a:cubicBezTo>
                <a:cubicBezTo>
                  <a:pt x="444257" y="265944"/>
                  <a:pt x="456924" y="265259"/>
                  <a:pt x="471609" y="266831"/>
                </a:cubicBezTo>
                <a:cubicBezTo>
                  <a:pt x="471917" y="275290"/>
                  <a:pt x="472870" y="288732"/>
                  <a:pt x="471609" y="304063"/>
                </a:cubicBezTo>
                <a:close/>
                <a:moveTo>
                  <a:pt x="471609" y="242010"/>
                </a:moveTo>
                <a:cubicBezTo>
                  <a:pt x="457994" y="241761"/>
                  <a:pt x="451362" y="242670"/>
                  <a:pt x="434376" y="242010"/>
                </a:cubicBezTo>
                <a:cubicBezTo>
                  <a:pt x="433996" y="230713"/>
                  <a:pt x="432533" y="221028"/>
                  <a:pt x="434376" y="204777"/>
                </a:cubicBezTo>
                <a:cubicBezTo>
                  <a:pt x="442163" y="203182"/>
                  <a:pt x="458184" y="203378"/>
                  <a:pt x="471609" y="204777"/>
                </a:cubicBezTo>
                <a:cubicBezTo>
                  <a:pt x="473075" y="219587"/>
                  <a:pt x="472192" y="228546"/>
                  <a:pt x="471609" y="242010"/>
                </a:cubicBezTo>
                <a:close/>
                <a:moveTo>
                  <a:pt x="471609" y="179956"/>
                </a:moveTo>
                <a:cubicBezTo>
                  <a:pt x="460606" y="178999"/>
                  <a:pt x="446769" y="179232"/>
                  <a:pt x="434376" y="179956"/>
                </a:cubicBezTo>
                <a:cubicBezTo>
                  <a:pt x="434559" y="165619"/>
                  <a:pt x="432558" y="158599"/>
                  <a:pt x="434376" y="142724"/>
                </a:cubicBezTo>
                <a:cubicBezTo>
                  <a:pt x="445712" y="144532"/>
                  <a:pt x="453206" y="144235"/>
                  <a:pt x="471609" y="142724"/>
                </a:cubicBezTo>
                <a:cubicBezTo>
                  <a:pt x="473122" y="156409"/>
                  <a:pt x="473362" y="171476"/>
                  <a:pt x="471609" y="179956"/>
                </a:cubicBezTo>
                <a:close/>
              </a:path>
              <a:path w="508840" h="353706" stroke="0" extrusionOk="0">
                <a:moveTo>
                  <a:pt x="328885" y="93081"/>
                </a:moveTo>
                <a:cubicBezTo>
                  <a:pt x="329631" y="87717"/>
                  <a:pt x="329614" y="78630"/>
                  <a:pt x="328885" y="74465"/>
                </a:cubicBezTo>
                <a:cubicBezTo>
                  <a:pt x="297117" y="36696"/>
                  <a:pt x="280001" y="25768"/>
                  <a:pt x="254420" y="0"/>
                </a:cubicBezTo>
                <a:cubicBezTo>
                  <a:pt x="219773" y="36266"/>
                  <a:pt x="199252" y="58524"/>
                  <a:pt x="179956" y="74465"/>
                </a:cubicBezTo>
                <a:cubicBezTo>
                  <a:pt x="179472" y="79789"/>
                  <a:pt x="180613" y="88260"/>
                  <a:pt x="179956" y="93081"/>
                </a:cubicBezTo>
                <a:cubicBezTo>
                  <a:pt x="91562" y="88352"/>
                  <a:pt x="46515" y="96250"/>
                  <a:pt x="0" y="93081"/>
                </a:cubicBezTo>
                <a:cubicBezTo>
                  <a:pt x="-975" y="103971"/>
                  <a:pt x="1062" y="111770"/>
                  <a:pt x="0" y="117902"/>
                </a:cubicBezTo>
                <a:cubicBezTo>
                  <a:pt x="4010" y="118211"/>
                  <a:pt x="6353" y="118516"/>
                  <a:pt x="12411" y="117902"/>
                </a:cubicBezTo>
                <a:cubicBezTo>
                  <a:pt x="12162" y="208205"/>
                  <a:pt x="3835" y="264901"/>
                  <a:pt x="12411" y="353706"/>
                </a:cubicBezTo>
                <a:cubicBezTo>
                  <a:pt x="229406" y="339107"/>
                  <a:pt x="265281" y="362290"/>
                  <a:pt x="496430" y="353706"/>
                </a:cubicBezTo>
                <a:cubicBezTo>
                  <a:pt x="501551" y="302716"/>
                  <a:pt x="490493" y="181240"/>
                  <a:pt x="496430" y="117902"/>
                </a:cubicBezTo>
                <a:cubicBezTo>
                  <a:pt x="499920" y="118118"/>
                  <a:pt x="505933" y="117443"/>
                  <a:pt x="508841" y="117902"/>
                </a:cubicBezTo>
                <a:cubicBezTo>
                  <a:pt x="509321" y="105867"/>
                  <a:pt x="509860" y="102419"/>
                  <a:pt x="508841" y="93081"/>
                </a:cubicBezTo>
                <a:cubicBezTo>
                  <a:pt x="423105" y="100519"/>
                  <a:pt x="383381" y="95043"/>
                  <a:pt x="328885" y="93081"/>
                </a:cubicBezTo>
                <a:close/>
                <a:moveTo>
                  <a:pt x="74465" y="304063"/>
                </a:moveTo>
                <a:cubicBezTo>
                  <a:pt x="65606" y="302833"/>
                  <a:pt x="53721" y="304566"/>
                  <a:pt x="37232" y="304063"/>
                </a:cubicBezTo>
                <a:cubicBezTo>
                  <a:pt x="35493" y="295663"/>
                  <a:pt x="38362" y="276571"/>
                  <a:pt x="37232" y="266831"/>
                </a:cubicBezTo>
                <a:cubicBezTo>
                  <a:pt x="46377" y="265999"/>
                  <a:pt x="61822" y="266163"/>
                  <a:pt x="74465" y="266831"/>
                </a:cubicBezTo>
                <a:cubicBezTo>
                  <a:pt x="74557" y="279732"/>
                  <a:pt x="76027" y="291507"/>
                  <a:pt x="74465" y="304063"/>
                </a:cubicBezTo>
                <a:close/>
                <a:moveTo>
                  <a:pt x="74465" y="242010"/>
                </a:moveTo>
                <a:cubicBezTo>
                  <a:pt x="56705" y="242325"/>
                  <a:pt x="49029" y="243261"/>
                  <a:pt x="37232" y="242010"/>
                </a:cubicBezTo>
                <a:cubicBezTo>
                  <a:pt x="37477" y="227975"/>
                  <a:pt x="37622" y="220853"/>
                  <a:pt x="37232" y="204777"/>
                </a:cubicBezTo>
                <a:cubicBezTo>
                  <a:pt x="48582" y="205012"/>
                  <a:pt x="60102" y="203809"/>
                  <a:pt x="74465" y="204777"/>
                </a:cubicBezTo>
                <a:cubicBezTo>
                  <a:pt x="75543" y="215035"/>
                  <a:pt x="74647" y="227187"/>
                  <a:pt x="74465" y="242010"/>
                </a:cubicBezTo>
                <a:close/>
                <a:moveTo>
                  <a:pt x="74465" y="179956"/>
                </a:moveTo>
                <a:cubicBezTo>
                  <a:pt x="64703" y="179142"/>
                  <a:pt x="45865" y="179640"/>
                  <a:pt x="37232" y="179956"/>
                </a:cubicBezTo>
                <a:cubicBezTo>
                  <a:pt x="37810" y="171860"/>
                  <a:pt x="35585" y="159067"/>
                  <a:pt x="37232" y="142724"/>
                </a:cubicBezTo>
                <a:cubicBezTo>
                  <a:pt x="46500" y="142764"/>
                  <a:pt x="59219" y="141136"/>
                  <a:pt x="74465" y="142724"/>
                </a:cubicBezTo>
                <a:cubicBezTo>
                  <a:pt x="73484" y="160057"/>
                  <a:pt x="76121" y="163637"/>
                  <a:pt x="74465" y="179956"/>
                </a:cubicBezTo>
                <a:close/>
                <a:moveTo>
                  <a:pt x="136518" y="304063"/>
                </a:moveTo>
                <a:cubicBezTo>
                  <a:pt x="125791" y="303516"/>
                  <a:pt x="116289" y="304620"/>
                  <a:pt x="99286" y="304063"/>
                </a:cubicBezTo>
                <a:cubicBezTo>
                  <a:pt x="98374" y="289346"/>
                  <a:pt x="99899" y="284821"/>
                  <a:pt x="99286" y="266831"/>
                </a:cubicBezTo>
                <a:cubicBezTo>
                  <a:pt x="117824" y="268123"/>
                  <a:pt x="126903" y="265788"/>
                  <a:pt x="136518" y="266831"/>
                </a:cubicBezTo>
                <a:cubicBezTo>
                  <a:pt x="138328" y="279546"/>
                  <a:pt x="137084" y="294780"/>
                  <a:pt x="136518" y="304063"/>
                </a:cubicBezTo>
                <a:close/>
                <a:moveTo>
                  <a:pt x="136518" y="242010"/>
                </a:moveTo>
                <a:cubicBezTo>
                  <a:pt x="125829" y="243698"/>
                  <a:pt x="113075" y="242238"/>
                  <a:pt x="99286" y="242010"/>
                </a:cubicBezTo>
                <a:cubicBezTo>
                  <a:pt x="99901" y="233647"/>
                  <a:pt x="99332" y="222811"/>
                  <a:pt x="99286" y="204777"/>
                </a:cubicBezTo>
                <a:cubicBezTo>
                  <a:pt x="114150" y="204307"/>
                  <a:pt x="126457" y="203166"/>
                  <a:pt x="136518" y="204777"/>
                </a:cubicBezTo>
                <a:cubicBezTo>
                  <a:pt x="135578" y="222439"/>
                  <a:pt x="134808" y="227082"/>
                  <a:pt x="136518" y="242010"/>
                </a:cubicBezTo>
                <a:close/>
                <a:moveTo>
                  <a:pt x="136518" y="179956"/>
                </a:moveTo>
                <a:cubicBezTo>
                  <a:pt x="120963" y="181521"/>
                  <a:pt x="114370" y="181006"/>
                  <a:pt x="99286" y="179956"/>
                </a:cubicBezTo>
                <a:cubicBezTo>
                  <a:pt x="99817" y="168073"/>
                  <a:pt x="99328" y="161146"/>
                  <a:pt x="99286" y="142724"/>
                </a:cubicBezTo>
                <a:cubicBezTo>
                  <a:pt x="115447" y="141781"/>
                  <a:pt x="123727" y="144257"/>
                  <a:pt x="136518" y="142724"/>
                </a:cubicBezTo>
                <a:cubicBezTo>
                  <a:pt x="137780" y="158282"/>
                  <a:pt x="136254" y="165030"/>
                  <a:pt x="136518" y="179956"/>
                </a:cubicBezTo>
                <a:close/>
                <a:moveTo>
                  <a:pt x="198572" y="304063"/>
                </a:moveTo>
                <a:cubicBezTo>
                  <a:pt x="188875" y="303635"/>
                  <a:pt x="174326" y="302549"/>
                  <a:pt x="161340" y="304063"/>
                </a:cubicBezTo>
                <a:cubicBezTo>
                  <a:pt x="160621" y="295843"/>
                  <a:pt x="159619" y="283993"/>
                  <a:pt x="161340" y="266831"/>
                </a:cubicBezTo>
                <a:cubicBezTo>
                  <a:pt x="174248" y="265308"/>
                  <a:pt x="187049" y="268474"/>
                  <a:pt x="198572" y="266831"/>
                </a:cubicBezTo>
                <a:cubicBezTo>
                  <a:pt x="197793" y="283865"/>
                  <a:pt x="198667" y="293411"/>
                  <a:pt x="198572" y="304063"/>
                </a:cubicBezTo>
                <a:close/>
                <a:moveTo>
                  <a:pt x="198572" y="242010"/>
                </a:moveTo>
                <a:cubicBezTo>
                  <a:pt x="184852" y="242660"/>
                  <a:pt x="177277" y="240671"/>
                  <a:pt x="161340" y="242010"/>
                </a:cubicBezTo>
                <a:cubicBezTo>
                  <a:pt x="161580" y="226225"/>
                  <a:pt x="161520" y="217227"/>
                  <a:pt x="161340" y="204777"/>
                </a:cubicBezTo>
                <a:cubicBezTo>
                  <a:pt x="177186" y="203263"/>
                  <a:pt x="189826" y="205334"/>
                  <a:pt x="198572" y="204777"/>
                </a:cubicBezTo>
                <a:cubicBezTo>
                  <a:pt x="198803" y="214083"/>
                  <a:pt x="197791" y="224382"/>
                  <a:pt x="198572" y="242010"/>
                </a:cubicBezTo>
                <a:close/>
                <a:moveTo>
                  <a:pt x="198572" y="179956"/>
                </a:moveTo>
                <a:cubicBezTo>
                  <a:pt x="190914" y="178727"/>
                  <a:pt x="172744" y="179471"/>
                  <a:pt x="161340" y="179956"/>
                </a:cubicBezTo>
                <a:cubicBezTo>
                  <a:pt x="162230" y="165278"/>
                  <a:pt x="160873" y="159891"/>
                  <a:pt x="161340" y="142724"/>
                </a:cubicBezTo>
                <a:cubicBezTo>
                  <a:pt x="174936" y="141245"/>
                  <a:pt x="183110" y="142665"/>
                  <a:pt x="198572" y="142724"/>
                </a:cubicBezTo>
                <a:cubicBezTo>
                  <a:pt x="197315" y="153723"/>
                  <a:pt x="198367" y="168064"/>
                  <a:pt x="198572" y="179956"/>
                </a:cubicBezTo>
                <a:close/>
                <a:moveTo>
                  <a:pt x="229599" y="328885"/>
                </a:moveTo>
                <a:cubicBezTo>
                  <a:pt x="233850" y="306225"/>
                  <a:pt x="226299" y="278669"/>
                  <a:pt x="229599" y="242010"/>
                </a:cubicBezTo>
                <a:cubicBezTo>
                  <a:pt x="252620" y="241256"/>
                  <a:pt x="263734" y="239719"/>
                  <a:pt x="279242" y="242010"/>
                </a:cubicBezTo>
                <a:cubicBezTo>
                  <a:pt x="283237" y="267540"/>
                  <a:pt x="282600" y="308359"/>
                  <a:pt x="279242" y="328885"/>
                </a:cubicBezTo>
                <a:cubicBezTo>
                  <a:pt x="262817" y="326739"/>
                  <a:pt x="242073" y="329647"/>
                  <a:pt x="229599" y="328885"/>
                </a:cubicBezTo>
                <a:close/>
                <a:moveTo>
                  <a:pt x="297858" y="117157"/>
                </a:moveTo>
                <a:cubicBezTo>
                  <a:pt x="293589" y="124985"/>
                  <a:pt x="288839" y="132102"/>
                  <a:pt x="286254" y="137263"/>
                </a:cubicBezTo>
                <a:cubicBezTo>
                  <a:pt x="280314" y="132889"/>
                  <a:pt x="275470" y="131718"/>
                  <a:pt x="266024" y="125535"/>
                </a:cubicBezTo>
                <a:cubicBezTo>
                  <a:pt x="265323" y="132857"/>
                  <a:pt x="265621" y="138571"/>
                  <a:pt x="266024" y="148929"/>
                </a:cubicBezTo>
                <a:cubicBezTo>
                  <a:pt x="258769" y="148351"/>
                  <a:pt x="250926" y="147942"/>
                  <a:pt x="242816" y="148929"/>
                </a:cubicBezTo>
                <a:cubicBezTo>
                  <a:pt x="243350" y="142144"/>
                  <a:pt x="242114" y="131208"/>
                  <a:pt x="242816" y="125535"/>
                </a:cubicBezTo>
                <a:cubicBezTo>
                  <a:pt x="237797" y="128462"/>
                  <a:pt x="227692" y="135485"/>
                  <a:pt x="222587" y="137263"/>
                </a:cubicBezTo>
                <a:cubicBezTo>
                  <a:pt x="218863" y="132938"/>
                  <a:pt x="214988" y="122985"/>
                  <a:pt x="210983" y="117157"/>
                </a:cubicBezTo>
                <a:cubicBezTo>
                  <a:pt x="216286" y="113198"/>
                  <a:pt x="225565" y="109247"/>
                  <a:pt x="231274" y="105491"/>
                </a:cubicBezTo>
                <a:cubicBezTo>
                  <a:pt x="223801" y="100356"/>
                  <a:pt x="219032" y="97483"/>
                  <a:pt x="210983" y="93825"/>
                </a:cubicBezTo>
                <a:cubicBezTo>
                  <a:pt x="214145" y="87210"/>
                  <a:pt x="218696" y="80763"/>
                  <a:pt x="222587" y="73720"/>
                </a:cubicBezTo>
                <a:cubicBezTo>
                  <a:pt x="228656" y="78579"/>
                  <a:pt x="235029" y="80002"/>
                  <a:pt x="242816" y="85448"/>
                </a:cubicBezTo>
                <a:cubicBezTo>
                  <a:pt x="241885" y="76724"/>
                  <a:pt x="243956" y="71210"/>
                  <a:pt x="242816" y="62054"/>
                </a:cubicBezTo>
                <a:cubicBezTo>
                  <a:pt x="254006" y="60969"/>
                  <a:pt x="259199" y="62272"/>
                  <a:pt x="266024" y="62054"/>
                </a:cubicBezTo>
                <a:cubicBezTo>
                  <a:pt x="266624" y="70966"/>
                  <a:pt x="265779" y="79153"/>
                  <a:pt x="266024" y="85448"/>
                </a:cubicBezTo>
                <a:cubicBezTo>
                  <a:pt x="276633" y="80603"/>
                  <a:pt x="281762" y="75946"/>
                  <a:pt x="286254" y="73720"/>
                </a:cubicBezTo>
                <a:cubicBezTo>
                  <a:pt x="290201" y="81408"/>
                  <a:pt x="295262" y="89018"/>
                  <a:pt x="297858" y="93825"/>
                </a:cubicBezTo>
                <a:cubicBezTo>
                  <a:pt x="288851" y="98258"/>
                  <a:pt x="286935" y="100444"/>
                  <a:pt x="277566" y="105491"/>
                </a:cubicBezTo>
                <a:cubicBezTo>
                  <a:pt x="281792" y="108287"/>
                  <a:pt x="290634" y="113130"/>
                  <a:pt x="297858" y="117157"/>
                </a:cubicBezTo>
                <a:close/>
                <a:moveTo>
                  <a:pt x="347501" y="304063"/>
                </a:moveTo>
                <a:cubicBezTo>
                  <a:pt x="334701" y="302936"/>
                  <a:pt x="325144" y="302502"/>
                  <a:pt x="310269" y="304063"/>
                </a:cubicBezTo>
                <a:cubicBezTo>
                  <a:pt x="312054" y="296511"/>
                  <a:pt x="312024" y="276492"/>
                  <a:pt x="310269" y="266831"/>
                </a:cubicBezTo>
                <a:cubicBezTo>
                  <a:pt x="322993" y="265554"/>
                  <a:pt x="331728" y="268559"/>
                  <a:pt x="347501" y="266831"/>
                </a:cubicBezTo>
                <a:cubicBezTo>
                  <a:pt x="349262" y="280609"/>
                  <a:pt x="349350" y="291916"/>
                  <a:pt x="347501" y="304063"/>
                </a:cubicBezTo>
                <a:close/>
                <a:moveTo>
                  <a:pt x="347501" y="242010"/>
                </a:moveTo>
                <a:cubicBezTo>
                  <a:pt x="339408" y="241499"/>
                  <a:pt x="317946" y="243030"/>
                  <a:pt x="310269" y="242010"/>
                </a:cubicBezTo>
                <a:cubicBezTo>
                  <a:pt x="308901" y="230431"/>
                  <a:pt x="308976" y="214072"/>
                  <a:pt x="310269" y="204777"/>
                </a:cubicBezTo>
                <a:cubicBezTo>
                  <a:pt x="327745" y="205293"/>
                  <a:pt x="330355" y="205838"/>
                  <a:pt x="347501" y="204777"/>
                </a:cubicBezTo>
                <a:cubicBezTo>
                  <a:pt x="346061" y="220110"/>
                  <a:pt x="346400" y="224604"/>
                  <a:pt x="347501" y="242010"/>
                </a:cubicBezTo>
                <a:close/>
                <a:moveTo>
                  <a:pt x="347501" y="179956"/>
                </a:moveTo>
                <a:cubicBezTo>
                  <a:pt x="339996" y="181756"/>
                  <a:pt x="323757" y="179215"/>
                  <a:pt x="310269" y="179956"/>
                </a:cubicBezTo>
                <a:cubicBezTo>
                  <a:pt x="308884" y="166754"/>
                  <a:pt x="309937" y="152586"/>
                  <a:pt x="310269" y="142724"/>
                </a:cubicBezTo>
                <a:cubicBezTo>
                  <a:pt x="324808" y="143148"/>
                  <a:pt x="339181" y="144095"/>
                  <a:pt x="347501" y="142724"/>
                </a:cubicBezTo>
                <a:cubicBezTo>
                  <a:pt x="346863" y="160521"/>
                  <a:pt x="346087" y="163400"/>
                  <a:pt x="347501" y="179956"/>
                </a:cubicBezTo>
                <a:close/>
                <a:moveTo>
                  <a:pt x="409555" y="304063"/>
                </a:moveTo>
                <a:cubicBezTo>
                  <a:pt x="390976" y="303567"/>
                  <a:pt x="387284" y="305586"/>
                  <a:pt x="372323" y="304063"/>
                </a:cubicBezTo>
                <a:cubicBezTo>
                  <a:pt x="370873" y="291298"/>
                  <a:pt x="371605" y="284248"/>
                  <a:pt x="372323" y="266831"/>
                </a:cubicBezTo>
                <a:cubicBezTo>
                  <a:pt x="381905" y="267820"/>
                  <a:pt x="393110" y="266518"/>
                  <a:pt x="409555" y="266831"/>
                </a:cubicBezTo>
                <a:cubicBezTo>
                  <a:pt x="409791" y="283898"/>
                  <a:pt x="410463" y="294012"/>
                  <a:pt x="409555" y="304063"/>
                </a:cubicBezTo>
                <a:close/>
                <a:moveTo>
                  <a:pt x="409555" y="242010"/>
                </a:moveTo>
                <a:cubicBezTo>
                  <a:pt x="397074" y="243773"/>
                  <a:pt x="390419" y="241718"/>
                  <a:pt x="372323" y="242010"/>
                </a:cubicBezTo>
                <a:cubicBezTo>
                  <a:pt x="370706" y="228934"/>
                  <a:pt x="373099" y="217775"/>
                  <a:pt x="372323" y="204777"/>
                </a:cubicBezTo>
                <a:cubicBezTo>
                  <a:pt x="383181" y="203205"/>
                  <a:pt x="392576" y="205964"/>
                  <a:pt x="409555" y="204777"/>
                </a:cubicBezTo>
                <a:cubicBezTo>
                  <a:pt x="407848" y="223049"/>
                  <a:pt x="409948" y="228656"/>
                  <a:pt x="409555" y="242010"/>
                </a:cubicBezTo>
                <a:close/>
                <a:moveTo>
                  <a:pt x="409555" y="179956"/>
                </a:moveTo>
                <a:cubicBezTo>
                  <a:pt x="400597" y="179072"/>
                  <a:pt x="389163" y="178130"/>
                  <a:pt x="372323" y="179956"/>
                </a:cubicBezTo>
                <a:cubicBezTo>
                  <a:pt x="371749" y="170556"/>
                  <a:pt x="372683" y="158529"/>
                  <a:pt x="372323" y="142724"/>
                </a:cubicBezTo>
                <a:cubicBezTo>
                  <a:pt x="384448" y="142828"/>
                  <a:pt x="399789" y="142568"/>
                  <a:pt x="409555" y="142724"/>
                </a:cubicBezTo>
                <a:cubicBezTo>
                  <a:pt x="410200" y="152026"/>
                  <a:pt x="410650" y="168144"/>
                  <a:pt x="409555" y="179956"/>
                </a:cubicBezTo>
                <a:close/>
                <a:moveTo>
                  <a:pt x="471609" y="304063"/>
                </a:moveTo>
                <a:cubicBezTo>
                  <a:pt x="453980" y="302278"/>
                  <a:pt x="442617" y="303185"/>
                  <a:pt x="434376" y="304063"/>
                </a:cubicBezTo>
                <a:cubicBezTo>
                  <a:pt x="434817" y="286856"/>
                  <a:pt x="433893" y="278314"/>
                  <a:pt x="434376" y="266831"/>
                </a:cubicBezTo>
                <a:cubicBezTo>
                  <a:pt x="448605" y="268668"/>
                  <a:pt x="460338" y="268644"/>
                  <a:pt x="471609" y="266831"/>
                </a:cubicBezTo>
                <a:cubicBezTo>
                  <a:pt x="471582" y="278992"/>
                  <a:pt x="472802" y="290218"/>
                  <a:pt x="471609" y="304063"/>
                </a:cubicBezTo>
                <a:close/>
                <a:moveTo>
                  <a:pt x="471609" y="242010"/>
                </a:moveTo>
                <a:cubicBezTo>
                  <a:pt x="459470" y="242326"/>
                  <a:pt x="447147" y="242486"/>
                  <a:pt x="434376" y="242010"/>
                </a:cubicBezTo>
                <a:cubicBezTo>
                  <a:pt x="435489" y="225597"/>
                  <a:pt x="434753" y="212473"/>
                  <a:pt x="434376" y="204777"/>
                </a:cubicBezTo>
                <a:cubicBezTo>
                  <a:pt x="445647" y="204210"/>
                  <a:pt x="461398" y="203925"/>
                  <a:pt x="471609" y="204777"/>
                </a:cubicBezTo>
                <a:cubicBezTo>
                  <a:pt x="472607" y="217568"/>
                  <a:pt x="473137" y="234226"/>
                  <a:pt x="471609" y="242010"/>
                </a:cubicBezTo>
                <a:close/>
                <a:moveTo>
                  <a:pt x="471609" y="179956"/>
                </a:moveTo>
                <a:cubicBezTo>
                  <a:pt x="453203" y="179002"/>
                  <a:pt x="447354" y="178473"/>
                  <a:pt x="434376" y="179956"/>
                </a:cubicBezTo>
                <a:cubicBezTo>
                  <a:pt x="435139" y="165124"/>
                  <a:pt x="433181" y="158336"/>
                  <a:pt x="434376" y="142724"/>
                </a:cubicBezTo>
                <a:cubicBezTo>
                  <a:pt x="452251" y="141349"/>
                  <a:pt x="454984" y="142393"/>
                  <a:pt x="471609" y="142724"/>
                </a:cubicBezTo>
                <a:cubicBezTo>
                  <a:pt x="469809" y="156624"/>
                  <a:pt x="471976" y="164134"/>
                  <a:pt x="471609" y="179956"/>
                </a:cubicBezTo>
                <a:close/>
              </a:path>
            </a:pathLst>
          </a:custGeom>
          <a:solidFill>
            <a:schemeClr val="tx2">
              <a:lumMod val="50000"/>
              <a:lumOff val="50000"/>
            </a:schemeClr>
          </a:solidFill>
          <a:ln w="6152" cap="flat">
            <a:solidFill>
              <a:schemeClr val="tx1"/>
            </a:solidFill>
            <a:prstDash val="solid"/>
            <a:miter/>
            <a:extLst>
              <a:ext uri="{C807C97D-BFC1-408E-A445-0C87EB9F89A2}">
                <ask:lineSketchStyleProps xmlns:ask="http://schemas.microsoft.com/office/drawing/2018/sketchyshapes" sd="72754783">
                  <a:custGeom>
                    <a:avLst/>
                    <a:gdLst>
                      <a:gd name="connsiteX0" fmla="*/ 328885 w 508840"/>
                      <a:gd name="connsiteY0" fmla="*/ 93081 h 353706"/>
                      <a:gd name="connsiteX1" fmla="*/ 328885 w 508840"/>
                      <a:gd name="connsiteY1" fmla="*/ 74465 h 353706"/>
                      <a:gd name="connsiteX2" fmla="*/ 254420 w 508840"/>
                      <a:gd name="connsiteY2" fmla="*/ 0 h 353706"/>
                      <a:gd name="connsiteX3" fmla="*/ 179956 w 508840"/>
                      <a:gd name="connsiteY3" fmla="*/ 74465 h 353706"/>
                      <a:gd name="connsiteX4" fmla="*/ 179956 w 508840"/>
                      <a:gd name="connsiteY4" fmla="*/ 93081 h 353706"/>
                      <a:gd name="connsiteX5" fmla="*/ 0 w 508840"/>
                      <a:gd name="connsiteY5" fmla="*/ 93081 h 353706"/>
                      <a:gd name="connsiteX6" fmla="*/ 0 w 508840"/>
                      <a:gd name="connsiteY6" fmla="*/ 117902 h 353706"/>
                      <a:gd name="connsiteX7" fmla="*/ 12411 w 508840"/>
                      <a:gd name="connsiteY7" fmla="*/ 117902 h 353706"/>
                      <a:gd name="connsiteX8" fmla="*/ 12411 w 508840"/>
                      <a:gd name="connsiteY8" fmla="*/ 353706 h 353706"/>
                      <a:gd name="connsiteX9" fmla="*/ 496430 w 508840"/>
                      <a:gd name="connsiteY9" fmla="*/ 353706 h 353706"/>
                      <a:gd name="connsiteX10" fmla="*/ 496430 w 508840"/>
                      <a:gd name="connsiteY10" fmla="*/ 117902 h 353706"/>
                      <a:gd name="connsiteX11" fmla="*/ 508841 w 508840"/>
                      <a:gd name="connsiteY11" fmla="*/ 117902 h 353706"/>
                      <a:gd name="connsiteX12" fmla="*/ 508841 w 508840"/>
                      <a:gd name="connsiteY12" fmla="*/ 93081 h 353706"/>
                      <a:gd name="connsiteX13" fmla="*/ 74465 w 508840"/>
                      <a:gd name="connsiteY13" fmla="*/ 304063 h 353706"/>
                      <a:gd name="connsiteX14" fmla="*/ 37232 w 508840"/>
                      <a:gd name="connsiteY14" fmla="*/ 304063 h 353706"/>
                      <a:gd name="connsiteX15" fmla="*/ 37232 w 508840"/>
                      <a:gd name="connsiteY15" fmla="*/ 266831 h 353706"/>
                      <a:gd name="connsiteX16" fmla="*/ 74465 w 508840"/>
                      <a:gd name="connsiteY16" fmla="*/ 266831 h 353706"/>
                      <a:gd name="connsiteX17" fmla="*/ 74465 w 508840"/>
                      <a:gd name="connsiteY17" fmla="*/ 242010 h 353706"/>
                      <a:gd name="connsiteX18" fmla="*/ 37232 w 508840"/>
                      <a:gd name="connsiteY18" fmla="*/ 242010 h 353706"/>
                      <a:gd name="connsiteX19" fmla="*/ 37232 w 508840"/>
                      <a:gd name="connsiteY19" fmla="*/ 204777 h 353706"/>
                      <a:gd name="connsiteX20" fmla="*/ 74465 w 508840"/>
                      <a:gd name="connsiteY20" fmla="*/ 204777 h 353706"/>
                      <a:gd name="connsiteX21" fmla="*/ 74465 w 508840"/>
                      <a:gd name="connsiteY21" fmla="*/ 179956 h 353706"/>
                      <a:gd name="connsiteX22" fmla="*/ 37232 w 508840"/>
                      <a:gd name="connsiteY22" fmla="*/ 179956 h 353706"/>
                      <a:gd name="connsiteX23" fmla="*/ 37232 w 508840"/>
                      <a:gd name="connsiteY23" fmla="*/ 142724 h 353706"/>
                      <a:gd name="connsiteX24" fmla="*/ 74465 w 508840"/>
                      <a:gd name="connsiteY24" fmla="*/ 142724 h 353706"/>
                      <a:gd name="connsiteX25" fmla="*/ 136518 w 508840"/>
                      <a:gd name="connsiteY25" fmla="*/ 304063 h 353706"/>
                      <a:gd name="connsiteX26" fmla="*/ 99286 w 508840"/>
                      <a:gd name="connsiteY26" fmla="*/ 304063 h 353706"/>
                      <a:gd name="connsiteX27" fmla="*/ 99286 w 508840"/>
                      <a:gd name="connsiteY27" fmla="*/ 266831 h 353706"/>
                      <a:gd name="connsiteX28" fmla="*/ 136518 w 508840"/>
                      <a:gd name="connsiteY28" fmla="*/ 266831 h 353706"/>
                      <a:gd name="connsiteX29" fmla="*/ 136518 w 508840"/>
                      <a:gd name="connsiteY29" fmla="*/ 242010 h 353706"/>
                      <a:gd name="connsiteX30" fmla="*/ 99286 w 508840"/>
                      <a:gd name="connsiteY30" fmla="*/ 242010 h 353706"/>
                      <a:gd name="connsiteX31" fmla="*/ 99286 w 508840"/>
                      <a:gd name="connsiteY31" fmla="*/ 204777 h 353706"/>
                      <a:gd name="connsiteX32" fmla="*/ 136518 w 508840"/>
                      <a:gd name="connsiteY32" fmla="*/ 204777 h 353706"/>
                      <a:gd name="connsiteX33" fmla="*/ 136518 w 508840"/>
                      <a:gd name="connsiteY33" fmla="*/ 179956 h 353706"/>
                      <a:gd name="connsiteX34" fmla="*/ 99286 w 508840"/>
                      <a:gd name="connsiteY34" fmla="*/ 179956 h 353706"/>
                      <a:gd name="connsiteX35" fmla="*/ 99286 w 508840"/>
                      <a:gd name="connsiteY35" fmla="*/ 142724 h 353706"/>
                      <a:gd name="connsiteX36" fmla="*/ 136518 w 508840"/>
                      <a:gd name="connsiteY36" fmla="*/ 142724 h 353706"/>
                      <a:gd name="connsiteX37" fmla="*/ 198572 w 508840"/>
                      <a:gd name="connsiteY37" fmla="*/ 304063 h 353706"/>
                      <a:gd name="connsiteX38" fmla="*/ 161340 w 508840"/>
                      <a:gd name="connsiteY38" fmla="*/ 304063 h 353706"/>
                      <a:gd name="connsiteX39" fmla="*/ 161340 w 508840"/>
                      <a:gd name="connsiteY39" fmla="*/ 266831 h 353706"/>
                      <a:gd name="connsiteX40" fmla="*/ 198572 w 508840"/>
                      <a:gd name="connsiteY40" fmla="*/ 266831 h 353706"/>
                      <a:gd name="connsiteX41" fmla="*/ 198572 w 508840"/>
                      <a:gd name="connsiteY41" fmla="*/ 242010 h 353706"/>
                      <a:gd name="connsiteX42" fmla="*/ 161340 w 508840"/>
                      <a:gd name="connsiteY42" fmla="*/ 242010 h 353706"/>
                      <a:gd name="connsiteX43" fmla="*/ 161340 w 508840"/>
                      <a:gd name="connsiteY43" fmla="*/ 204777 h 353706"/>
                      <a:gd name="connsiteX44" fmla="*/ 198572 w 508840"/>
                      <a:gd name="connsiteY44" fmla="*/ 204777 h 353706"/>
                      <a:gd name="connsiteX45" fmla="*/ 198572 w 508840"/>
                      <a:gd name="connsiteY45" fmla="*/ 179956 h 353706"/>
                      <a:gd name="connsiteX46" fmla="*/ 161340 w 508840"/>
                      <a:gd name="connsiteY46" fmla="*/ 179956 h 353706"/>
                      <a:gd name="connsiteX47" fmla="*/ 161340 w 508840"/>
                      <a:gd name="connsiteY47" fmla="*/ 142724 h 353706"/>
                      <a:gd name="connsiteX48" fmla="*/ 198572 w 508840"/>
                      <a:gd name="connsiteY48" fmla="*/ 142724 h 353706"/>
                      <a:gd name="connsiteX49" fmla="*/ 229599 w 508840"/>
                      <a:gd name="connsiteY49" fmla="*/ 328885 h 353706"/>
                      <a:gd name="connsiteX50" fmla="*/ 229599 w 508840"/>
                      <a:gd name="connsiteY50" fmla="*/ 242010 h 353706"/>
                      <a:gd name="connsiteX51" fmla="*/ 279242 w 508840"/>
                      <a:gd name="connsiteY51" fmla="*/ 242010 h 353706"/>
                      <a:gd name="connsiteX52" fmla="*/ 279242 w 508840"/>
                      <a:gd name="connsiteY52" fmla="*/ 328885 h 353706"/>
                      <a:gd name="connsiteX53" fmla="*/ 297858 w 508840"/>
                      <a:gd name="connsiteY53" fmla="*/ 117157 h 353706"/>
                      <a:gd name="connsiteX54" fmla="*/ 286254 w 508840"/>
                      <a:gd name="connsiteY54" fmla="*/ 137263 h 353706"/>
                      <a:gd name="connsiteX55" fmla="*/ 266024 w 508840"/>
                      <a:gd name="connsiteY55" fmla="*/ 125535 h 353706"/>
                      <a:gd name="connsiteX56" fmla="*/ 266024 w 508840"/>
                      <a:gd name="connsiteY56" fmla="*/ 148929 h 353706"/>
                      <a:gd name="connsiteX57" fmla="*/ 242816 w 508840"/>
                      <a:gd name="connsiteY57" fmla="*/ 148929 h 353706"/>
                      <a:gd name="connsiteX58" fmla="*/ 242816 w 508840"/>
                      <a:gd name="connsiteY58" fmla="*/ 125535 h 353706"/>
                      <a:gd name="connsiteX59" fmla="*/ 222587 w 508840"/>
                      <a:gd name="connsiteY59" fmla="*/ 137263 h 353706"/>
                      <a:gd name="connsiteX60" fmla="*/ 210983 w 508840"/>
                      <a:gd name="connsiteY60" fmla="*/ 117157 h 353706"/>
                      <a:gd name="connsiteX61" fmla="*/ 231274 w 508840"/>
                      <a:gd name="connsiteY61" fmla="*/ 105491 h 353706"/>
                      <a:gd name="connsiteX62" fmla="*/ 210983 w 508840"/>
                      <a:gd name="connsiteY62" fmla="*/ 93825 h 353706"/>
                      <a:gd name="connsiteX63" fmla="*/ 222587 w 508840"/>
                      <a:gd name="connsiteY63" fmla="*/ 73720 h 353706"/>
                      <a:gd name="connsiteX64" fmla="*/ 242816 w 508840"/>
                      <a:gd name="connsiteY64" fmla="*/ 85448 h 353706"/>
                      <a:gd name="connsiteX65" fmla="*/ 242816 w 508840"/>
                      <a:gd name="connsiteY65" fmla="*/ 62054 h 353706"/>
                      <a:gd name="connsiteX66" fmla="*/ 266024 w 508840"/>
                      <a:gd name="connsiteY66" fmla="*/ 62054 h 353706"/>
                      <a:gd name="connsiteX67" fmla="*/ 266024 w 508840"/>
                      <a:gd name="connsiteY67" fmla="*/ 85448 h 353706"/>
                      <a:gd name="connsiteX68" fmla="*/ 286254 w 508840"/>
                      <a:gd name="connsiteY68" fmla="*/ 73720 h 353706"/>
                      <a:gd name="connsiteX69" fmla="*/ 297858 w 508840"/>
                      <a:gd name="connsiteY69" fmla="*/ 93825 h 353706"/>
                      <a:gd name="connsiteX70" fmla="*/ 277566 w 508840"/>
                      <a:gd name="connsiteY70" fmla="*/ 105491 h 353706"/>
                      <a:gd name="connsiteX71" fmla="*/ 347501 w 508840"/>
                      <a:gd name="connsiteY71" fmla="*/ 304063 h 353706"/>
                      <a:gd name="connsiteX72" fmla="*/ 310269 w 508840"/>
                      <a:gd name="connsiteY72" fmla="*/ 304063 h 353706"/>
                      <a:gd name="connsiteX73" fmla="*/ 310269 w 508840"/>
                      <a:gd name="connsiteY73" fmla="*/ 266831 h 353706"/>
                      <a:gd name="connsiteX74" fmla="*/ 347501 w 508840"/>
                      <a:gd name="connsiteY74" fmla="*/ 266831 h 353706"/>
                      <a:gd name="connsiteX75" fmla="*/ 347501 w 508840"/>
                      <a:gd name="connsiteY75" fmla="*/ 242010 h 353706"/>
                      <a:gd name="connsiteX76" fmla="*/ 310269 w 508840"/>
                      <a:gd name="connsiteY76" fmla="*/ 242010 h 353706"/>
                      <a:gd name="connsiteX77" fmla="*/ 310269 w 508840"/>
                      <a:gd name="connsiteY77" fmla="*/ 204777 h 353706"/>
                      <a:gd name="connsiteX78" fmla="*/ 347501 w 508840"/>
                      <a:gd name="connsiteY78" fmla="*/ 204777 h 353706"/>
                      <a:gd name="connsiteX79" fmla="*/ 347501 w 508840"/>
                      <a:gd name="connsiteY79" fmla="*/ 179956 h 353706"/>
                      <a:gd name="connsiteX80" fmla="*/ 310269 w 508840"/>
                      <a:gd name="connsiteY80" fmla="*/ 179956 h 353706"/>
                      <a:gd name="connsiteX81" fmla="*/ 310269 w 508840"/>
                      <a:gd name="connsiteY81" fmla="*/ 142724 h 353706"/>
                      <a:gd name="connsiteX82" fmla="*/ 347501 w 508840"/>
                      <a:gd name="connsiteY82" fmla="*/ 142724 h 353706"/>
                      <a:gd name="connsiteX83" fmla="*/ 409555 w 508840"/>
                      <a:gd name="connsiteY83" fmla="*/ 304063 h 353706"/>
                      <a:gd name="connsiteX84" fmla="*/ 372323 w 508840"/>
                      <a:gd name="connsiteY84" fmla="*/ 304063 h 353706"/>
                      <a:gd name="connsiteX85" fmla="*/ 372323 w 508840"/>
                      <a:gd name="connsiteY85" fmla="*/ 266831 h 353706"/>
                      <a:gd name="connsiteX86" fmla="*/ 409555 w 508840"/>
                      <a:gd name="connsiteY86" fmla="*/ 266831 h 353706"/>
                      <a:gd name="connsiteX87" fmla="*/ 409555 w 508840"/>
                      <a:gd name="connsiteY87" fmla="*/ 242010 h 353706"/>
                      <a:gd name="connsiteX88" fmla="*/ 372323 w 508840"/>
                      <a:gd name="connsiteY88" fmla="*/ 242010 h 353706"/>
                      <a:gd name="connsiteX89" fmla="*/ 372323 w 508840"/>
                      <a:gd name="connsiteY89" fmla="*/ 204777 h 353706"/>
                      <a:gd name="connsiteX90" fmla="*/ 409555 w 508840"/>
                      <a:gd name="connsiteY90" fmla="*/ 204777 h 353706"/>
                      <a:gd name="connsiteX91" fmla="*/ 409555 w 508840"/>
                      <a:gd name="connsiteY91" fmla="*/ 179956 h 353706"/>
                      <a:gd name="connsiteX92" fmla="*/ 372323 w 508840"/>
                      <a:gd name="connsiteY92" fmla="*/ 179956 h 353706"/>
                      <a:gd name="connsiteX93" fmla="*/ 372323 w 508840"/>
                      <a:gd name="connsiteY93" fmla="*/ 142724 h 353706"/>
                      <a:gd name="connsiteX94" fmla="*/ 409555 w 508840"/>
                      <a:gd name="connsiteY94" fmla="*/ 142724 h 353706"/>
                      <a:gd name="connsiteX95" fmla="*/ 471609 w 508840"/>
                      <a:gd name="connsiteY95" fmla="*/ 304063 h 353706"/>
                      <a:gd name="connsiteX96" fmla="*/ 434376 w 508840"/>
                      <a:gd name="connsiteY96" fmla="*/ 304063 h 353706"/>
                      <a:gd name="connsiteX97" fmla="*/ 434376 w 508840"/>
                      <a:gd name="connsiteY97" fmla="*/ 266831 h 353706"/>
                      <a:gd name="connsiteX98" fmla="*/ 471609 w 508840"/>
                      <a:gd name="connsiteY98" fmla="*/ 266831 h 353706"/>
                      <a:gd name="connsiteX99" fmla="*/ 471609 w 508840"/>
                      <a:gd name="connsiteY99" fmla="*/ 242010 h 353706"/>
                      <a:gd name="connsiteX100" fmla="*/ 434376 w 508840"/>
                      <a:gd name="connsiteY100" fmla="*/ 242010 h 353706"/>
                      <a:gd name="connsiteX101" fmla="*/ 434376 w 508840"/>
                      <a:gd name="connsiteY101" fmla="*/ 204777 h 353706"/>
                      <a:gd name="connsiteX102" fmla="*/ 471609 w 508840"/>
                      <a:gd name="connsiteY102" fmla="*/ 204777 h 353706"/>
                      <a:gd name="connsiteX103" fmla="*/ 471609 w 508840"/>
                      <a:gd name="connsiteY103" fmla="*/ 179956 h 353706"/>
                      <a:gd name="connsiteX104" fmla="*/ 434376 w 508840"/>
                      <a:gd name="connsiteY104" fmla="*/ 179956 h 353706"/>
                      <a:gd name="connsiteX105" fmla="*/ 434376 w 508840"/>
                      <a:gd name="connsiteY105" fmla="*/ 142724 h 353706"/>
                      <a:gd name="connsiteX106" fmla="*/ 471609 w 508840"/>
                      <a:gd name="connsiteY106" fmla="*/ 142724 h 3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08840" h="353706">
                        <a:moveTo>
                          <a:pt x="328885" y="93081"/>
                        </a:moveTo>
                        <a:lnTo>
                          <a:pt x="328885" y="74465"/>
                        </a:lnTo>
                        <a:lnTo>
                          <a:pt x="254420" y="0"/>
                        </a:lnTo>
                        <a:lnTo>
                          <a:pt x="179956" y="74465"/>
                        </a:lnTo>
                        <a:lnTo>
                          <a:pt x="179956" y="93081"/>
                        </a:lnTo>
                        <a:lnTo>
                          <a:pt x="0" y="93081"/>
                        </a:lnTo>
                        <a:lnTo>
                          <a:pt x="0" y="117902"/>
                        </a:lnTo>
                        <a:lnTo>
                          <a:pt x="12411" y="117902"/>
                        </a:lnTo>
                        <a:lnTo>
                          <a:pt x="12411" y="353706"/>
                        </a:lnTo>
                        <a:lnTo>
                          <a:pt x="496430" y="353706"/>
                        </a:lnTo>
                        <a:lnTo>
                          <a:pt x="496430" y="117902"/>
                        </a:lnTo>
                        <a:lnTo>
                          <a:pt x="508841" y="117902"/>
                        </a:lnTo>
                        <a:lnTo>
                          <a:pt x="508841" y="93081"/>
                        </a:lnTo>
                        <a:close/>
                        <a:moveTo>
                          <a:pt x="74465" y="304063"/>
                        </a:moveTo>
                        <a:lnTo>
                          <a:pt x="37232" y="304063"/>
                        </a:lnTo>
                        <a:lnTo>
                          <a:pt x="37232" y="266831"/>
                        </a:lnTo>
                        <a:lnTo>
                          <a:pt x="74465" y="266831"/>
                        </a:lnTo>
                        <a:close/>
                        <a:moveTo>
                          <a:pt x="74465" y="242010"/>
                        </a:moveTo>
                        <a:lnTo>
                          <a:pt x="37232" y="242010"/>
                        </a:lnTo>
                        <a:lnTo>
                          <a:pt x="37232" y="204777"/>
                        </a:lnTo>
                        <a:lnTo>
                          <a:pt x="74465" y="204777"/>
                        </a:lnTo>
                        <a:close/>
                        <a:moveTo>
                          <a:pt x="74465" y="179956"/>
                        </a:moveTo>
                        <a:lnTo>
                          <a:pt x="37232" y="179956"/>
                        </a:lnTo>
                        <a:lnTo>
                          <a:pt x="37232" y="142724"/>
                        </a:lnTo>
                        <a:lnTo>
                          <a:pt x="74465" y="142724"/>
                        </a:lnTo>
                        <a:close/>
                        <a:moveTo>
                          <a:pt x="136518" y="304063"/>
                        </a:moveTo>
                        <a:lnTo>
                          <a:pt x="99286" y="304063"/>
                        </a:lnTo>
                        <a:lnTo>
                          <a:pt x="99286" y="266831"/>
                        </a:lnTo>
                        <a:lnTo>
                          <a:pt x="136518" y="266831"/>
                        </a:lnTo>
                        <a:close/>
                        <a:moveTo>
                          <a:pt x="136518" y="242010"/>
                        </a:moveTo>
                        <a:lnTo>
                          <a:pt x="99286" y="242010"/>
                        </a:lnTo>
                        <a:lnTo>
                          <a:pt x="99286" y="204777"/>
                        </a:lnTo>
                        <a:lnTo>
                          <a:pt x="136518" y="204777"/>
                        </a:lnTo>
                        <a:close/>
                        <a:moveTo>
                          <a:pt x="136518" y="179956"/>
                        </a:moveTo>
                        <a:lnTo>
                          <a:pt x="99286" y="179956"/>
                        </a:lnTo>
                        <a:lnTo>
                          <a:pt x="99286" y="142724"/>
                        </a:lnTo>
                        <a:lnTo>
                          <a:pt x="136518" y="142724"/>
                        </a:lnTo>
                        <a:close/>
                        <a:moveTo>
                          <a:pt x="198572" y="304063"/>
                        </a:moveTo>
                        <a:lnTo>
                          <a:pt x="161340" y="304063"/>
                        </a:lnTo>
                        <a:lnTo>
                          <a:pt x="161340" y="266831"/>
                        </a:lnTo>
                        <a:lnTo>
                          <a:pt x="198572" y="266831"/>
                        </a:lnTo>
                        <a:close/>
                        <a:moveTo>
                          <a:pt x="198572" y="242010"/>
                        </a:moveTo>
                        <a:lnTo>
                          <a:pt x="161340" y="242010"/>
                        </a:lnTo>
                        <a:lnTo>
                          <a:pt x="161340" y="204777"/>
                        </a:lnTo>
                        <a:lnTo>
                          <a:pt x="198572" y="204777"/>
                        </a:lnTo>
                        <a:close/>
                        <a:moveTo>
                          <a:pt x="198572" y="179956"/>
                        </a:moveTo>
                        <a:lnTo>
                          <a:pt x="161340" y="179956"/>
                        </a:lnTo>
                        <a:lnTo>
                          <a:pt x="161340" y="142724"/>
                        </a:lnTo>
                        <a:lnTo>
                          <a:pt x="198572" y="142724"/>
                        </a:lnTo>
                        <a:close/>
                        <a:moveTo>
                          <a:pt x="229599" y="328885"/>
                        </a:moveTo>
                        <a:lnTo>
                          <a:pt x="229599" y="242010"/>
                        </a:lnTo>
                        <a:lnTo>
                          <a:pt x="279242" y="242010"/>
                        </a:lnTo>
                        <a:lnTo>
                          <a:pt x="279242" y="328885"/>
                        </a:lnTo>
                        <a:close/>
                        <a:moveTo>
                          <a:pt x="297858" y="117157"/>
                        </a:moveTo>
                        <a:lnTo>
                          <a:pt x="286254" y="137263"/>
                        </a:lnTo>
                        <a:lnTo>
                          <a:pt x="266024" y="125535"/>
                        </a:lnTo>
                        <a:lnTo>
                          <a:pt x="266024" y="148929"/>
                        </a:lnTo>
                        <a:lnTo>
                          <a:pt x="242816" y="148929"/>
                        </a:lnTo>
                        <a:lnTo>
                          <a:pt x="242816" y="125535"/>
                        </a:lnTo>
                        <a:lnTo>
                          <a:pt x="222587" y="137263"/>
                        </a:lnTo>
                        <a:lnTo>
                          <a:pt x="210983" y="117157"/>
                        </a:lnTo>
                        <a:lnTo>
                          <a:pt x="231274" y="105491"/>
                        </a:lnTo>
                        <a:lnTo>
                          <a:pt x="210983" y="93825"/>
                        </a:lnTo>
                        <a:lnTo>
                          <a:pt x="222587" y="73720"/>
                        </a:lnTo>
                        <a:lnTo>
                          <a:pt x="242816" y="85448"/>
                        </a:lnTo>
                        <a:lnTo>
                          <a:pt x="242816" y="62054"/>
                        </a:lnTo>
                        <a:lnTo>
                          <a:pt x="266024" y="62054"/>
                        </a:lnTo>
                        <a:lnTo>
                          <a:pt x="266024" y="85448"/>
                        </a:lnTo>
                        <a:lnTo>
                          <a:pt x="286254" y="73720"/>
                        </a:lnTo>
                        <a:lnTo>
                          <a:pt x="297858" y="93825"/>
                        </a:lnTo>
                        <a:lnTo>
                          <a:pt x="277566" y="105491"/>
                        </a:lnTo>
                        <a:close/>
                        <a:moveTo>
                          <a:pt x="347501" y="304063"/>
                        </a:moveTo>
                        <a:lnTo>
                          <a:pt x="310269" y="304063"/>
                        </a:lnTo>
                        <a:lnTo>
                          <a:pt x="310269" y="266831"/>
                        </a:lnTo>
                        <a:lnTo>
                          <a:pt x="347501" y="266831"/>
                        </a:lnTo>
                        <a:close/>
                        <a:moveTo>
                          <a:pt x="347501" y="242010"/>
                        </a:moveTo>
                        <a:lnTo>
                          <a:pt x="310269" y="242010"/>
                        </a:lnTo>
                        <a:lnTo>
                          <a:pt x="310269" y="204777"/>
                        </a:lnTo>
                        <a:lnTo>
                          <a:pt x="347501" y="204777"/>
                        </a:lnTo>
                        <a:close/>
                        <a:moveTo>
                          <a:pt x="347501" y="179956"/>
                        </a:moveTo>
                        <a:lnTo>
                          <a:pt x="310269" y="179956"/>
                        </a:lnTo>
                        <a:lnTo>
                          <a:pt x="310269" y="142724"/>
                        </a:lnTo>
                        <a:lnTo>
                          <a:pt x="347501" y="142724"/>
                        </a:lnTo>
                        <a:close/>
                        <a:moveTo>
                          <a:pt x="409555" y="304063"/>
                        </a:moveTo>
                        <a:lnTo>
                          <a:pt x="372323" y="304063"/>
                        </a:lnTo>
                        <a:lnTo>
                          <a:pt x="372323" y="266831"/>
                        </a:lnTo>
                        <a:lnTo>
                          <a:pt x="409555" y="266831"/>
                        </a:lnTo>
                        <a:close/>
                        <a:moveTo>
                          <a:pt x="409555" y="242010"/>
                        </a:moveTo>
                        <a:lnTo>
                          <a:pt x="372323" y="242010"/>
                        </a:lnTo>
                        <a:lnTo>
                          <a:pt x="372323" y="204777"/>
                        </a:lnTo>
                        <a:lnTo>
                          <a:pt x="409555" y="204777"/>
                        </a:lnTo>
                        <a:close/>
                        <a:moveTo>
                          <a:pt x="409555" y="179956"/>
                        </a:moveTo>
                        <a:lnTo>
                          <a:pt x="372323" y="179956"/>
                        </a:lnTo>
                        <a:lnTo>
                          <a:pt x="372323" y="142724"/>
                        </a:lnTo>
                        <a:lnTo>
                          <a:pt x="409555" y="142724"/>
                        </a:lnTo>
                        <a:close/>
                        <a:moveTo>
                          <a:pt x="471609" y="304063"/>
                        </a:moveTo>
                        <a:lnTo>
                          <a:pt x="434376" y="304063"/>
                        </a:lnTo>
                        <a:lnTo>
                          <a:pt x="434376" y="266831"/>
                        </a:lnTo>
                        <a:lnTo>
                          <a:pt x="471609" y="266831"/>
                        </a:lnTo>
                        <a:close/>
                        <a:moveTo>
                          <a:pt x="471609" y="242010"/>
                        </a:moveTo>
                        <a:lnTo>
                          <a:pt x="434376" y="242010"/>
                        </a:lnTo>
                        <a:lnTo>
                          <a:pt x="434376" y="204777"/>
                        </a:lnTo>
                        <a:lnTo>
                          <a:pt x="471609" y="204777"/>
                        </a:lnTo>
                        <a:close/>
                        <a:moveTo>
                          <a:pt x="471609" y="179956"/>
                        </a:moveTo>
                        <a:lnTo>
                          <a:pt x="434376" y="179956"/>
                        </a:lnTo>
                        <a:lnTo>
                          <a:pt x="434376" y="142724"/>
                        </a:lnTo>
                        <a:lnTo>
                          <a:pt x="471609" y="142724"/>
                        </a:ln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Freeform: Shape 6">
            <a:extLst>
              <a:ext uri="{FF2B5EF4-FFF2-40B4-BE49-F238E27FC236}">
                <a16:creationId xmlns:a16="http://schemas.microsoft.com/office/drawing/2014/main" id="{4489BC46-8F8B-41BE-B868-469D37659AEB}"/>
              </a:ext>
            </a:extLst>
          </p:cNvPr>
          <p:cNvSpPr/>
          <p:nvPr/>
        </p:nvSpPr>
        <p:spPr>
          <a:xfrm>
            <a:off x="7552476" y="2953028"/>
            <a:ext cx="526743" cy="527938"/>
          </a:xfrm>
          <a:custGeom>
            <a:avLst/>
            <a:gdLst>
              <a:gd name="connsiteX0" fmla="*/ 526743 w 526743"/>
              <a:gd name="connsiteY0" fmla="*/ 85951 h 527938"/>
              <a:gd name="connsiteX1" fmla="*/ 523062 w 526743"/>
              <a:gd name="connsiteY1" fmla="*/ 81741 h 527938"/>
              <a:gd name="connsiteX2" fmla="*/ 507986 w 526743"/>
              <a:gd name="connsiteY2" fmla="*/ 75091 h 527938"/>
              <a:gd name="connsiteX3" fmla="*/ 480484 w 526743"/>
              <a:gd name="connsiteY3" fmla="*/ 86052 h 527938"/>
              <a:gd name="connsiteX4" fmla="*/ 468792 w 526743"/>
              <a:gd name="connsiteY4" fmla="*/ 107490 h 527938"/>
              <a:gd name="connsiteX5" fmla="*/ 458456 w 526743"/>
              <a:gd name="connsiteY5" fmla="*/ 112815 h 527938"/>
              <a:gd name="connsiteX6" fmla="*/ 423475 w 526743"/>
              <a:gd name="connsiteY6" fmla="*/ 147202 h 527938"/>
              <a:gd name="connsiteX7" fmla="*/ 417885 w 526743"/>
              <a:gd name="connsiteY7" fmla="*/ 154187 h 527938"/>
              <a:gd name="connsiteX8" fmla="*/ 412768 w 526743"/>
              <a:gd name="connsiteY8" fmla="*/ 161380 h 527938"/>
              <a:gd name="connsiteX9" fmla="*/ 409319 w 526743"/>
              <a:gd name="connsiteY9" fmla="*/ 157324 h 527938"/>
              <a:gd name="connsiteX10" fmla="*/ 369391 w 526743"/>
              <a:gd name="connsiteY10" fmla="*/ 127534 h 527938"/>
              <a:gd name="connsiteX11" fmla="*/ 344181 w 526743"/>
              <a:gd name="connsiteY11" fmla="*/ 110743 h 527938"/>
              <a:gd name="connsiteX12" fmla="*/ 317550 w 526743"/>
              <a:gd name="connsiteY12" fmla="*/ 113096 h 527938"/>
              <a:gd name="connsiteX13" fmla="*/ 294622 w 526743"/>
              <a:gd name="connsiteY13" fmla="*/ 96553 h 527938"/>
              <a:gd name="connsiteX14" fmla="*/ 283734 w 526743"/>
              <a:gd name="connsiteY14" fmla="*/ 96553 h 527938"/>
              <a:gd name="connsiteX15" fmla="*/ 283711 w 526743"/>
              <a:gd name="connsiteY15" fmla="*/ 96447 h 527938"/>
              <a:gd name="connsiteX16" fmla="*/ 297278 w 526743"/>
              <a:gd name="connsiteY16" fmla="*/ 79388 h 527938"/>
              <a:gd name="connsiteX17" fmla="*/ 303872 w 526743"/>
              <a:gd name="connsiteY17" fmla="*/ 41026 h 527938"/>
              <a:gd name="connsiteX18" fmla="*/ 303956 w 526743"/>
              <a:gd name="connsiteY18" fmla="*/ 40054 h 527938"/>
              <a:gd name="connsiteX19" fmla="*/ 264205 w 526743"/>
              <a:gd name="connsiteY19" fmla="*/ 0 h 527938"/>
              <a:gd name="connsiteX20" fmla="*/ 224151 w 526743"/>
              <a:gd name="connsiteY20" fmla="*/ 39752 h 527938"/>
              <a:gd name="connsiteX21" fmla="*/ 224151 w 526743"/>
              <a:gd name="connsiteY21" fmla="*/ 40054 h 527938"/>
              <a:gd name="connsiteX22" fmla="*/ 230800 w 526743"/>
              <a:gd name="connsiteY22" fmla="*/ 79228 h 527938"/>
              <a:gd name="connsiteX23" fmla="*/ 244113 w 526743"/>
              <a:gd name="connsiteY23" fmla="*/ 96447 h 527938"/>
              <a:gd name="connsiteX24" fmla="*/ 244091 w 526743"/>
              <a:gd name="connsiteY24" fmla="*/ 96553 h 527938"/>
              <a:gd name="connsiteX25" fmla="*/ 232285 w 526743"/>
              <a:gd name="connsiteY25" fmla="*/ 96553 h 527938"/>
              <a:gd name="connsiteX26" fmla="*/ 209355 w 526743"/>
              <a:gd name="connsiteY26" fmla="*/ 113102 h 527938"/>
              <a:gd name="connsiteX27" fmla="*/ 182392 w 526743"/>
              <a:gd name="connsiteY27" fmla="*/ 110949 h 527938"/>
              <a:gd name="connsiteX28" fmla="*/ 157271 w 526743"/>
              <a:gd name="connsiteY28" fmla="*/ 127708 h 527938"/>
              <a:gd name="connsiteX29" fmla="*/ 117209 w 526743"/>
              <a:gd name="connsiteY29" fmla="*/ 157630 h 527938"/>
              <a:gd name="connsiteX30" fmla="*/ 114283 w 526743"/>
              <a:gd name="connsiteY30" fmla="*/ 160958 h 527938"/>
              <a:gd name="connsiteX31" fmla="*/ 108781 w 526743"/>
              <a:gd name="connsiteY31" fmla="*/ 153253 h 527938"/>
              <a:gd name="connsiteX32" fmla="*/ 103397 w 526743"/>
              <a:gd name="connsiteY32" fmla="*/ 146572 h 527938"/>
              <a:gd name="connsiteX33" fmla="*/ 68489 w 526743"/>
              <a:gd name="connsiteY33" fmla="*/ 112257 h 527938"/>
              <a:gd name="connsiteX34" fmla="*/ 58119 w 526743"/>
              <a:gd name="connsiteY34" fmla="*/ 106938 h 527938"/>
              <a:gd name="connsiteX35" fmla="*/ 46247 w 526743"/>
              <a:gd name="connsiteY35" fmla="*/ 85310 h 527938"/>
              <a:gd name="connsiteX36" fmla="*/ 3972 w 526743"/>
              <a:gd name="connsiteY36" fmla="*/ 81013 h 527938"/>
              <a:gd name="connsiteX37" fmla="*/ 0 w 526743"/>
              <a:gd name="connsiteY37" fmla="*/ 85267 h 527938"/>
              <a:gd name="connsiteX38" fmla="*/ 39575 w 526743"/>
              <a:gd name="connsiteY38" fmla="*/ 121134 h 527938"/>
              <a:gd name="connsiteX39" fmla="*/ 43278 w 526743"/>
              <a:gd name="connsiteY39" fmla="*/ 134588 h 527938"/>
              <a:gd name="connsiteX40" fmla="*/ 72887 w 526743"/>
              <a:gd name="connsiteY40" fmla="*/ 173678 h 527938"/>
              <a:gd name="connsiteX41" fmla="*/ 78141 w 526743"/>
              <a:gd name="connsiteY41" fmla="*/ 180191 h 527938"/>
              <a:gd name="connsiteX42" fmla="*/ 88539 w 526743"/>
              <a:gd name="connsiteY42" fmla="*/ 190574 h 527938"/>
              <a:gd name="connsiteX43" fmla="*/ 101245 w 526743"/>
              <a:gd name="connsiteY43" fmla="*/ 196213 h 527938"/>
              <a:gd name="connsiteX44" fmla="*/ 112517 w 526743"/>
              <a:gd name="connsiteY44" fmla="*/ 192389 h 527938"/>
              <a:gd name="connsiteX45" fmla="*/ 116461 w 526743"/>
              <a:gd name="connsiteY45" fmla="*/ 189073 h 527938"/>
              <a:gd name="connsiteX46" fmla="*/ 117379 w 526743"/>
              <a:gd name="connsiteY46" fmla="*/ 187947 h 527938"/>
              <a:gd name="connsiteX47" fmla="*/ 134819 w 526743"/>
              <a:gd name="connsiteY47" fmla="*/ 196384 h 527938"/>
              <a:gd name="connsiteX48" fmla="*/ 141928 w 526743"/>
              <a:gd name="connsiteY48" fmla="*/ 195148 h 527938"/>
              <a:gd name="connsiteX49" fmla="*/ 185201 w 526743"/>
              <a:gd name="connsiteY49" fmla="*/ 168472 h 527938"/>
              <a:gd name="connsiteX50" fmla="*/ 210389 w 526743"/>
              <a:gd name="connsiteY50" fmla="*/ 151663 h 527938"/>
              <a:gd name="connsiteX51" fmla="*/ 212259 w 526743"/>
              <a:gd name="connsiteY51" fmla="*/ 149900 h 527938"/>
              <a:gd name="connsiteX52" fmla="*/ 222605 w 526743"/>
              <a:gd name="connsiteY52" fmla="*/ 183100 h 527938"/>
              <a:gd name="connsiteX53" fmla="*/ 231308 w 526743"/>
              <a:gd name="connsiteY53" fmla="*/ 195458 h 527938"/>
              <a:gd name="connsiteX54" fmla="*/ 223765 w 526743"/>
              <a:gd name="connsiteY54" fmla="*/ 206894 h 527938"/>
              <a:gd name="connsiteX55" fmla="*/ 218360 w 526743"/>
              <a:gd name="connsiteY55" fmla="*/ 226119 h 527938"/>
              <a:gd name="connsiteX56" fmla="*/ 217009 w 526743"/>
              <a:gd name="connsiteY56" fmla="*/ 248766 h 527938"/>
              <a:gd name="connsiteX57" fmla="*/ 220413 w 526743"/>
              <a:gd name="connsiteY57" fmla="*/ 258028 h 527938"/>
              <a:gd name="connsiteX58" fmla="*/ 207469 w 526743"/>
              <a:gd name="connsiteY58" fmla="*/ 273736 h 527938"/>
              <a:gd name="connsiteX59" fmla="*/ 205581 w 526743"/>
              <a:gd name="connsiteY59" fmla="*/ 288276 h 527938"/>
              <a:gd name="connsiteX60" fmla="*/ 201373 w 526743"/>
              <a:gd name="connsiteY60" fmla="*/ 365908 h 527938"/>
              <a:gd name="connsiteX61" fmla="*/ 204894 w 526743"/>
              <a:gd name="connsiteY61" fmla="*/ 377608 h 527938"/>
              <a:gd name="connsiteX62" fmla="*/ 196107 w 526743"/>
              <a:gd name="connsiteY62" fmla="*/ 390881 h 527938"/>
              <a:gd name="connsiteX63" fmla="*/ 192415 w 526743"/>
              <a:gd name="connsiteY63" fmla="*/ 413096 h 527938"/>
              <a:gd name="connsiteX64" fmla="*/ 185818 w 526743"/>
              <a:gd name="connsiteY64" fmla="*/ 482647 h 527938"/>
              <a:gd name="connsiteX65" fmla="*/ 188471 w 526743"/>
              <a:gd name="connsiteY65" fmla="*/ 493917 h 527938"/>
              <a:gd name="connsiteX66" fmla="*/ 169006 w 526743"/>
              <a:gd name="connsiteY66" fmla="*/ 522202 h 527938"/>
              <a:gd name="connsiteX67" fmla="*/ 169006 w 526743"/>
              <a:gd name="connsiteY67" fmla="*/ 527939 h 527938"/>
              <a:gd name="connsiteX68" fmla="*/ 229628 w 526743"/>
              <a:gd name="connsiteY68" fmla="*/ 527939 h 527938"/>
              <a:gd name="connsiteX69" fmla="*/ 229628 w 526743"/>
              <a:gd name="connsiteY69" fmla="*/ 522202 h 527938"/>
              <a:gd name="connsiteX70" fmla="*/ 218032 w 526743"/>
              <a:gd name="connsiteY70" fmla="*/ 498357 h 527938"/>
              <a:gd name="connsiteX71" fmla="*/ 224077 w 526743"/>
              <a:gd name="connsiteY71" fmla="*/ 488695 h 527938"/>
              <a:gd name="connsiteX72" fmla="*/ 240295 w 526743"/>
              <a:gd name="connsiteY72" fmla="*/ 420808 h 527938"/>
              <a:gd name="connsiteX73" fmla="*/ 243948 w 526743"/>
              <a:gd name="connsiteY73" fmla="*/ 398923 h 527938"/>
              <a:gd name="connsiteX74" fmla="*/ 241113 w 526743"/>
              <a:gd name="connsiteY74" fmla="*/ 385272 h 527938"/>
              <a:gd name="connsiteX75" fmla="*/ 242385 w 526743"/>
              <a:gd name="connsiteY75" fmla="*/ 384497 h 527938"/>
              <a:gd name="connsiteX76" fmla="*/ 249887 w 526743"/>
              <a:gd name="connsiteY76" fmla="*/ 372497 h 527938"/>
              <a:gd name="connsiteX77" fmla="*/ 264296 w 526743"/>
              <a:gd name="connsiteY77" fmla="*/ 304703 h 527938"/>
              <a:gd name="connsiteX78" fmla="*/ 264411 w 526743"/>
              <a:gd name="connsiteY78" fmla="*/ 304703 h 527938"/>
              <a:gd name="connsiteX79" fmla="*/ 278774 w 526743"/>
              <a:gd name="connsiteY79" fmla="*/ 372247 h 527938"/>
              <a:gd name="connsiteX80" fmla="*/ 286321 w 526743"/>
              <a:gd name="connsiteY80" fmla="*/ 384497 h 527938"/>
              <a:gd name="connsiteX81" fmla="*/ 287579 w 526743"/>
              <a:gd name="connsiteY81" fmla="*/ 385264 h 527938"/>
              <a:gd name="connsiteX82" fmla="*/ 284719 w 526743"/>
              <a:gd name="connsiteY82" fmla="*/ 398592 h 527938"/>
              <a:gd name="connsiteX83" fmla="*/ 288444 w 526743"/>
              <a:gd name="connsiteY83" fmla="*/ 420962 h 527938"/>
              <a:gd name="connsiteX84" fmla="*/ 304672 w 526743"/>
              <a:gd name="connsiteY84" fmla="*/ 488871 h 527938"/>
              <a:gd name="connsiteX85" fmla="*/ 310475 w 526743"/>
              <a:gd name="connsiteY85" fmla="*/ 498212 h 527938"/>
              <a:gd name="connsiteX86" fmla="*/ 298476 w 526743"/>
              <a:gd name="connsiteY86" fmla="*/ 522202 h 527938"/>
              <a:gd name="connsiteX87" fmla="*/ 298476 w 526743"/>
              <a:gd name="connsiteY87" fmla="*/ 527939 h 527938"/>
              <a:gd name="connsiteX88" fmla="*/ 359098 w 526743"/>
              <a:gd name="connsiteY88" fmla="*/ 527939 h 527938"/>
              <a:gd name="connsiteX89" fmla="*/ 359098 w 526743"/>
              <a:gd name="connsiteY89" fmla="*/ 522202 h 527938"/>
              <a:gd name="connsiteX90" fmla="*/ 340098 w 526743"/>
              <a:gd name="connsiteY90" fmla="*/ 494128 h 527938"/>
              <a:gd name="connsiteX91" fmla="*/ 342885 w 526743"/>
              <a:gd name="connsiteY91" fmla="*/ 482625 h 527938"/>
              <a:gd name="connsiteX92" fmla="*/ 336297 w 526743"/>
              <a:gd name="connsiteY92" fmla="*/ 413069 h 527938"/>
              <a:gd name="connsiteX93" fmla="*/ 332661 w 526743"/>
              <a:gd name="connsiteY93" fmla="*/ 391183 h 527938"/>
              <a:gd name="connsiteX94" fmla="*/ 323757 w 526743"/>
              <a:gd name="connsiteY94" fmla="*/ 377621 h 527938"/>
              <a:gd name="connsiteX95" fmla="*/ 327322 w 526743"/>
              <a:gd name="connsiteY95" fmla="*/ 365598 h 527938"/>
              <a:gd name="connsiteX96" fmla="*/ 323120 w 526743"/>
              <a:gd name="connsiteY96" fmla="*/ 288117 h 527938"/>
              <a:gd name="connsiteX97" fmla="*/ 321272 w 526743"/>
              <a:gd name="connsiteY97" fmla="*/ 273929 h 527938"/>
              <a:gd name="connsiteX98" fmla="*/ 308284 w 526743"/>
              <a:gd name="connsiteY98" fmla="*/ 258023 h 527938"/>
              <a:gd name="connsiteX99" fmla="*/ 311680 w 526743"/>
              <a:gd name="connsiteY99" fmla="*/ 248901 h 527938"/>
              <a:gd name="connsiteX100" fmla="*/ 310336 w 526743"/>
              <a:gd name="connsiteY100" fmla="*/ 226074 h 527938"/>
              <a:gd name="connsiteX101" fmla="*/ 304901 w 526743"/>
              <a:gd name="connsiteY101" fmla="*/ 206758 h 527938"/>
              <a:gd name="connsiteX102" fmla="*/ 297393 w 526743"/>
              <a:gd name="connsiteY102" fmla="*/ 195435 h 527938"/>
              <a:gd name="connsiteX103" fmla="*/ 305597 w 526743"/>
              <a:gd name="connsiteY103" fmla="*/ 183360 h 527938"/>
              <a:gd name="connsiteX104" fmla="*/ 315177 w 526743"/>
              <a:gd name="connsiteY104" fmla="*/ 150363 h 527938"/>
              <a:gd name="connsiteX105" fmla="*/ 316749 w 526743"/>
              <a:gd name="connsiteY105" fmla="*/ 151833 h 527938"/>
              <a:gd name="connsiteX106" fmla="*/ 341870 w 526743"/>
              <a:gd name="connsiteY106" fmla="*/ 169163 h 527938"/>
              <a:gd name="connsiteX107" fmla="*/ 383915 w 526743"/>
              <a:gd name="connsiteY107" fmla="*/ 195223 h 527938"/>
              <a:gd name="connsiteX108" fmla="*/ 385120 w 526743"/>
              <a:gd name="connsiteY108" fmla="*/ 195789 h 527938"/>
              <a:gd name="connsiteX109" fmla="*/ 392582 w 526743"/>
              <a:gd name="connsiteY109" fmla="*/ 197010 h 527938"/>
              <a:gd name="connsiteX110" fmla="*/ 409809 w 526743"/>
              <a:gd name="connsiteY110" fmla="*/ 188299 h 527938"/>
              <a:gd name="connsiteX111" fmla="*/ 411423 w 526743"/>
              <a:gd name="connsiteY111" fmla="*/ 190020 h 527938"/>
              <a:gd name="connsiteX112" fmla="*/ 415205 w 526743"/>
              <a:gd name="connsiteY112" fmla="*/ 193160 h 527938"/>
              <a:gd name="connsiteX113" fmla="*/ 426269 w 526743"/>
              <a:gd name="connsiteY113" fmla="*/ 196863 h 527938"/>
              <a:gd name="connsiteX114" fmla="*/ 438695 w 526743"/>
              <a:gd name="connsiteY114" fmla="*/ 191442 h 527938"/>
              <a:gd name="connsiteX115" fmla="*/ 449357 w 526743"/>
              <a:gd name="connsiteY115" fmla="*/ 180781 h 527938"/>
              <a:gd name="connsiteX116" fmla="*/ 454903 w 526743"/>
              <a:gd name="connsiteY116" fmla="*/ 173882 h 527938"/>
              <a:gd name="connsiteX117" fmla="*/ 484057 w 526743"/>
              <a:gd name="connsiteY117" fmla="*/ 135388 h 527938"/>
              <a:gd name="connsiteX118" fmla="*/ 487968 w 526743"/>
              <a:gd name="connsiteY118" fmla="*/ 121646 h 527938"/>
              <a:gd name="connsiteX119" fmla="*/ 526743 w 526743"/>
              <a:gd name="connsiteY119" fmla="*/ 85951 h 527938"/>
              <a:gd name="connsiteX120" fmla="*/ 235627 w 526743"/>
              <a:gd name="connsiteY120" fmla="*/ 39589 h 527938"/>
              <a:gd name="connsiteX121" fmla="*/ 264529 w 526743"/>
              <a:gd name="connsiteY121" fmla="*/ 11643 h 527938"/>
              <a:gd name="connsiteX122" fmla="*/ 292474 w 526743"/>
              <a:gd name="connsiteY122" fmla="*/ 39589 h 527938"/>
              <a:gd name="connsiteX123" fmla="*/ 286015 w 526743"/>
              <a:gd name="connsiteY123" fmla="*/ 77217 h 527938"/>
              <a:gd name="connsiteX124" fmla="*/ 274240 w 526743"/>
              <a:gd name="connsiteY124" fmla="*/ 87067 h 527938"/>
              <a:gd name="connsiteX125" fmla="*/ 253865 w 526743"/>
              <a:gd name="connsiteY125" fmla="*/ 87067 h 527938"/>
              <a:gd name="connsiteX126" fmla="*/ 242133 w 526743"/>
              <a:gd name="connsiteY126" fmla="*/ 77447 h 527938"/>
              <a:gd name="connsiteX127" fmla="*/ 235627 w 526743"/>
              <a:gd name="connsiteY127" fmla="*/ 39589 h 527938"/>
              <a:gd name="connsiteX128" fmla="*/ 46374 w 526743"/>
              <a:gd name="connsiteY128" fmla="*/ 111815 h 527938"/>
              <a:gd name="connsiteX129" fmla="*/ 18410 w 526743"/>
              <a:gd name="connsiteY129" fmla="*/ 86469 h 527938"/>
              <a:gd name="connsiteX130" fmla="*/ 18401 w 526743"/>
              <a:gd name="connsiteY130" fmla="*/ 86388 h 527938"/>
              <a:gd name="connsiteX131" fmla="*/ 18444 w 526743"/>
              <a:gd name="connsiteY131" fmla="*/ 86367 h 527938"/>
              <a:gd name="connsiteX132" fmla="*/ 38611 w 526743"/>
              <a:gd name="connsiteY132" fmla="*/ 93870 h 527938"/>
              <a:gd name="connsiteX133" fmla="*/ 46471 w 526743"/>
              <a:gd name="connsiteY133" fmla="*/ 111785 h 527938"/>
              <a:gd name="connsiteX134" fmla="*/ 46403 w 526743"/>
              <a:gd name="connsiteY134" fmla="*/ 111829 h 527938"/>
              <a:gd name="connsiteX135" fmla="*/ 46375 w 526743"/>
              <a:gd name="connsiteY135" fmla="*/ 111814 h 527938"/>
              <a:gd name="connsiteX136" fmla="*/ 46374 w 526743"/>
              <a:gd name="connsiteY136" fmla="*/ 111815 h 527938"/>
              <a:gd name="connsiteX137" fmla="*/ 108733 w 526743"/>
              <a:gd name="connsiteY137" fmla="*/ 180609 h 527938"/>
              <a:gd name="connsiteX138" fmla="*/ 105399 w 526743"/>
              <a:gd name="connsiteY138" fmla="*/ 183393 h 527938"/>
              <a:gd name="connsiteX139" fmla="*/ 96912 w 526743"/>
              <a:gd name="connsiteY139" fmla="*/ 182740 h 527938"/>
              <a:gd name="connsiteX140" fmla="*/ 86251 w 526743"/>
              <a:gd name="connsiteY140" fmla="*/ 172080 h 527938"/>
              <a:gd name="connsiteX141" fmla="*/ 81814 w 526743"/>
              <a:gd name="connsiteY141" fmla="*/ 166463 h 527938"/>
              <a:gd name="connsiteX142" fmla="*/ 52253 w 526743"/>
              <a:gd name="connsiteY142" fmla="*/ 127448 h 527938"/>
              <a:gd name="connsiteX143" fmla="*/ 51340 w 526743"/>
              <a:gd name="connsiteY143" fmla="*/ 121539 h 527938"/>
              <a:gd name="connsiteX144" fmla="*/ 52214 w 526743"/>
              <a:gd name="connsiteY144" fmla="*/ 119505 h 527938"/>
              <a:gd name="connsiteX145" fmla="*/ 54253 w 526743"/>
              <a:gd name="connsiteY145" fmla="*/ 118632 h 527938"/>
              <a:gd name="connsiteX146" fmla="*/ 60410 w 526743"/>
              <a:gd name="connsiteY146" fmla="*/ 120407 h 527938"/>
              <a:gd name="connsiteX147" fmla="*/ 95313 w 526743"/>
              <a:gd name="connsiteY147" fmla="*/ 154722 h 527938"/>
              <a:gd name="connsiteX148" fmla="*/ 99693 w 526743"/>
              <a:gd name="connsiteY148" fmla="*/ 160276 h 527938"/>
              <a:gd name="connsiteX149" fmla="*/ 108405 w 526743"/>
              <a:gd name="connsiteY149" fmla="*/ 172475 h 527938"/>
              <a:gd name="connsiteX150" fmla="*/ 108736 w 526743"/>
              <a:gd name="connsiteY150" fmla="*/ 180608 h 527938"/>
              <a:gd name="connsiteX151" fmla="*/ 108733 w 526743"/>
              <a:gd name="connsiteY151" fmla="*/ 180609 h 527938"/>
              <a:gd name="connsiteX152" fmla="*/ 207776 w 526743"/>
              <a:gd name="connsiteY152" fmla="*/ 134692 h 527938"/>
              <a:gd name="connsiteX153" fmla="*/ 203709 w 526743"/>
              <a:gd name="connsiteY153" fmla="*/ 142342 h 527938"/>
              <a:gd name="connsiteX154" fmla="*/ 178997 w 526743"/>
              <a:gd name="connsiteY154" fmla="*/ 158821 h 527938"/>
              <a:gd name="connsiteX155" fmla="*/ 137520 w 526743"/>
              <a:gd name="connsiteY155" fmla="*/ 184528 h 527938"/>
              <a:gd name="connsiteX156" fmla="*/ 125856 w 526743"/>
              <a:gd name="connsiteY156" fmla="*/ 180163 h 527938"/>
              <a:gd name="connsiteX157" fmla="*/ 123553 w 526743"/>
              <a:gd name="connsiteY157" fmla="*/ 177665 h 527938"/>
              <a:gd name="connsiteX158" fmla="*/ 124445 w 526743"/>
              <a:gd name="connsiteY158" fmla="*/ 166521 h 527938"/>
              <a:gd name="connsiteX159" fmla="*/ 163879 w 526743"/>
              <a:gd name="connsiteY159" fmla="*/ 137084 h 527938"/>
              <a:gd name="connsiteX160" fmla="*/ 188417 w 526743"/>
              <a:gd name="connsiteY160" fmla="*/ 120708 h 527938"/>
              <a:gd name="connsiteX161" fmla="*/ 204852 w 526743"/>
              <a:gd name="connsiteY161" fmla="*/ 125049 h 527938"/>
              <a:gd name="connsiteX162" fmla="*/ 204934 w 526743"/>
              <a:gd name="connsiteY162" fmla="*/ 125193 h 527938"/>
              <a:gd name="connsiteX163" fmla="*/ 205303 w 526743"/>
              <a:gd name="connsiteY163" fmla="*/ 125742 h 527938"/>
              <a:gd name="connsiteX164" fmla="*/ 207779 w 526743"/>
              <a:gd name="connsiteY164" fmla="*/ 134692 h 527938"/>
              <a:gd name="connsiteX165" fmla="*/ 207776 w 526743"/>
              <a:gd name="connsiteY165" fmla="*/ 134692 h 527938"/>
              <a:gd name="connsiteX166" fmla="*/ 181337 w 526743"/>
              <a:gd name="connsiteY166" fmla="*/ 516465 h 527938"/>
              <a:gd name="connsiteX167" fmla="*/ 205105 w 526743"/>
              <a:gd name="connsiteY167" fmla="*/ 504272 h 527938"/>
              <a:gd name="connsiteX168" fmla="*/ 217298 w 526743"/>
              <a:gd name="connsiteY168" fmla="*/ 516465 h 527938"/>
              <a:gd name="connsiteX169" fmla="*/ 181337 w 526743"/>
              <a:gd name="connsiteY169" fmla="*/ 516465 h 527938"/>
              <a:gd name="connsiteX170" fmla="*/ 229102 w 526743"/>
              <a:gd name="connsiteY170" fmla="*/ 418296 h 527938"/>
              <a:gd name="connsiteX171" fmla="*/ 212962 w 526743"/>
              <a:gd name="connsiteY171" fmla="*/ 485852 h 527938"/>
              <a:gd name="connsiteX172" fmla="*/ 203858 w 526743"/>
              <a:gd name="connsiteY172" fmla="*/ 491894 h 527938"/>
              <a:gd name="connsiteX173" fmla="*/ 197236 w 526743"/>
              <a:gd name="connsiteY173" fmla="*/ 483708 h 527938"/>
              <a:gd name="connsiteX174" fmla="*/ 203813 w 526743"/>
              <a:gd name="connsiteY174" fmla="*/ 414357 h 527938"/>
              <a:gd name="connsiteX175" fmla="*/ 207387 w 526743"/>
              <a:gd name="connsiteY175" fmla="*/ 392933 h 527938"/>
              <a:gd name="connsiteX176" fmla="*/ 214845 w 526743"/>
              <a:gd name="connsiteY176" fmla="*/ 386202 h 527938"/>
              <a:gd name="connsiteX177" fmla="*/ 216240 w 526743"/>
              <a:gd name="connsiteY177" fmla="*/ 386311 h 527938"/>
              <a:gd name="connsiteX178" fmla="*/ 226016 w 526743"/>
              <a:gd name="connsiteY178" fmla="*/ 388141 h 527938"/>
              <a:gd name="connsiteX179" fmla="*/ 232743 w 526743"/>
              <a:gd name="connsiteY179" fmla="*/ 396404 h 527938"/>
              <a:gd name="connsiteX180" fmla="*/ 232588 w 526743"/>
              <a:gd name="connsiteY180" fmla="*/ 397337 h 527938"/>
              <a:gd name="connsiteX181" fmla="*/ 229102 w 526743"/>
              <a:gd name="connsiteY181" fmla="*/ 418296 h 527938"/>
              <a:gd name="connsiteX182" fmla="*/ 256524 w 526743"/>
              <a:gd name="connsiteY182" fmla="*/ 281089 h 527938"/>
              <a:gd name="connsiteX183" fmla="*/ 254843 w 526743"/>
              <a:gd name="connsiteY183" fmla="*/ 293988 h 527938"/>
              <a:gd name="connsiteX184" fmla="*/ 238614 w 526743"/>
              <a:gd name="connsiteY184" fmla="*/ 370359 h 527938"/>
              <a:gd name="connsiteX185" fmla="*/ 230308 w 526743"/>
              <a:gd name="connsiteY185" fmla="*/ 376456 h 527938"/>
              <a:gd name="connsiteX186" fmla="*/ 229998 w 526743"/>
              <a:gd name="connsiteY186" fmla="*/ 376402 h 527938"/>
              <a:gd name="connsiteX187" fmla="*/ 220536 w 526743"/>
              <a:gd name="connsiteY187" fmla="*/ 375219 h 527938"/>
              <a:gd name="connsiteX188" fmla="*/ 212833 w 526743"/>
              <a:gd name="connsiteY188" fmla="*/ 366219 h 527938"/>
              <a:gd name="connsiteX189" fmla="*/ 217021 w 526743"/>
              <a:gd name="connsiteY189" fmla="*/ 289015 h 527938"/>
              <a:gd name="connsiteX190" fmla="*/ 218769 w 526743"/>
              <a:gd name="connsiteY190" fmla="*/ 275671 h 527938"/>
              <a:gd name="connsiteX191" fmla="*/ 227260 w 526743"/>
              <a:gd name="connsiteY191" fmla="*/ 268421 h 527938"/>
              <a:gd name="connsiteX192" fmla="*/ 227895 w 526743"/>
              <a:gd name="connsiteY192" fmla="*/ 268497 h 527938"/>
              <a:gd name="connsiteX193" fmla="*/ 249391 w 526743"/>
              <a:gd name="connsiteY193" fmla="*/ 271480 h 527938"/>
              <a:gd name="connsiteX194" fmla="*/ 256641 w 526743"/>
              <a:gd name="connsiteY194" fmla="*/ 280306 h 527938"/>
              <a:gd name="connsiteX195" fmla="*/ 256525 w 526743"/>
              <a:gd name="connsiteY195" fmla="*/ 281089 h 527938"/>
              <a:gd name="connsiteX196" fmla="*/ 256524 w 526743"/>
              <a:gd name="connsiteY196" fmla="*/ 281089 h 527938"/>
              <a:gd name="connsiteX197" fmla="*/ 346734 w 526743"/>
              <a:gd name="connsiteY197" fmla="*/ 516465 h 527938"/>
              <a:gd name="connsiteX198" fmla="*/ 310840 w 526743"/>
              <a:gd name="connsiteY198" fmla="*/ 516465 h 527938"/>
              <a:gd name="connsiteX199" fmla="*/ 334529 w 526743"/>
              <a:gd name="connsiteY199" fmla="*/ 504260 h 527938"/>
              <a:gd name="connsiteX200" fmla="*/ 346734 w 526743"/>
              <a:gd name="connsiteY200" fmla="*/ 516465 h 527938"/>
              <a:gd name="connsiteX201" fmla="*/ 331462 w 526743"/>
              <a:gd name="connsiteY201" fmla="*/ 483683 h 527938"/>
              <a:gd name="connsiteX202" fmla="*/ 324852 w 526743"/>
              <a:gd name="connsiteY202" fmla="*/ 491894 h 527938"/>
              <a:gd name="connsiteX203" fmla="*/ 315787 w 526743"/>
              <a:gd name="connsiteY203" fmla="*/ 486028 h 527938"/>
              <a:gd name="connsiteX204" fmla="*/ 299618 w 526743"/>
              <a:gd name="connsiteY204" fmla="*/ 418377 h 527938"/>
              <a:gd name="connsiteX205" fmla="*/ 296093 w 526743"/>
              <a:gd name="connsiteY205" fmla="*/ 397180 h 527938"/>
              <a:gd name="connsiteX206" fmla="*/ 301920 w 526743"/>
              <a:gd name="connsiteY206" fmla="*/ 388245 h 527938"/>
              <a:gd name="connsiteX207" fmla="*/ 302872 w 526743"/>
              <a:gd name="connsiteY207" fmla="*/ 388108 h 527938"/>
              <a:gd name="connsiteX208" fmla="*/ 312280 w 526743"/>
              <a:gd name="connsiteY208" fmla="*/ 386340 h 527938"/>
              <a:gd name="connsiteX209" fmla="*/ 313765 w 526743"/>
              <a:gd name="connsiteY209" fmla="*/ 386222 h 527938"/>
              <a:gd name="connsiteX210" fmla="*/ 321428 w 526743"/>
              <a:gd name="connsiteY210" fmla="*/ 393458 h 527938"/>
              <a:gd name="connsiteX211" fmla="*/ 324880 w 526743"/>
              <a:gd name="connsiteY211" fmla="*/ 414178 h 527938"/>
              <a:gd name="connsiteX212" fmla="*/ 331462 w 526743"/>
              <a:gd name="connsiteY212" fmla="*/ 483683 h 527938"/>
              <a:gd name="connsiteX213" fmla="*/ 311675 w 526743"/>
              <a:gd name="connsiteY213" fmla="*/ 288898 h 527938"/>
              <a:gd name="connsiteX214" fmla="*/ 315863 w 526743"/>
              <a:gd name="connsiteY214" fmla="*/ 365908 h 527938"/>
              <a:gd name="connsiteX215" fmla="*/ 308171 w 526743"/>
              <a:gd name="connsiteY215" fmla="*/ 375219 h 527938"/>
              <a:gd name="connsiteX216" fmla="*/ 298478 w 526743"/>
              <a:gd name="connsiteY216" fmla="*/ 376435 h 527938"/>
              <a:gd name="connsiteX217" fmla="*/ 293039 w 526743"/>
              <a:gd name="connsiteY217" fmla="*/ 375194 h 527938"/>
              <a:gd name="connsiteX218" fmla="*/ 290047 w 526743"/>
              <a:gd name="connsiteY218" fmla="*/ 370110 h 527938"/>
              <a:gd name="connsiteX219" fmla="*/ 273890 w 526743"/>
              <a:gd name="connsiteY219" fmla="*/ 294103 h 527938"/>
              <a:gd name="connsiteX220" fmla="*/ 272125 w 526743"/>
              <a:gd name="connsiteY220" fmla="*/ 280523 h 527938"/>
              <a:gd name="connsiteX221" fmla="*/ 278751 w 526743"/>
              <a:gd name="connsiteY221" fmla="*/ 271549 h 527938"/>
              <a:gd name="connsiteX222" fmla="*/ 279227 w 526743"/>
              <a:gd name="connsiteY222" fmla="*/ 271492 h 527938"/>
              <a:gd name="connsiteX223" fmla="*/ 300891 w 526743"/>
              <a:gd name="connsiteY223" fmla="*/ 268483 h 527938"/>
              <a:gd name="connsiteX224" fmla="*/ 302153 w 526743"/>
              <a:gd name="connsiteY224" fmla="*/ 268385 h 527938"/>
              <a:gd name="connsiteX225" fmla="*/ 309963 w 526743"/>
              <a:gd name="connsiteY225" fmla="*/ 275837 h 527938"/>
              <a:gd name="connsiteX226" fmla="*/ 311675 w 526743"/>
              <a:gd name="connsiteY226" fmla="*/ 288898 h 527938"/>
              <a:gd name="connsiteX227" fmla="*/ 299277 w 526743"/>
              <a:gd name="connsiteY227" fmla="*/ 229138 h 527938"/>
              <a:gd name="connsiteX228" fmla="*/ 300367 w 526743"/>
              <a:gd name="connsiteY228" fmla="*/ 246980 h 527938"/>
              <a:gd name="connsiteX229" fmla="*/ 300322 w 526743"/>
              <a:gd name="connsiteY229" fmla="*/ 247246 h 527938"/>
              <a:gd name="connsiteX230" fmla="*/ 288025 w 526743"/>
              <a:gd name="connsiteY230" fmla="*/ 257854 h 527938"/>
              <a:gd name="connsiteX231" fmla="*/ 241276 w 526743"/>
              <a:gd name="connsiteY231" fmla="*/ 257854 h 527938"/>
              <a:gd name="connsiteX232" fmla="*/ 228335 w 526743"/>
              <a:gd name="connsiteY232" fmla="*/ 246980 h 527938"/>
              <a:gd name="connsiteX233" fmla="*/ 229415 w 526743"/>
              <a:gd name="connsiteY233" fmla="*/ 229178 h 527938"/>
              <a:gd name="connsiteX234" fmla="*/ 234771 w 526743"/>
              <a:gd name="connsiteY234" fmla="*/ 210132 h 527938"/>
              <a:gd name="connsiteX235" fmla="*/ 247273 w 526743"/>
              <a:gd name="connsiteY235" fmla="*/ 200999 h 527938"/>
              <a:gd name="connsiteX236" fmla="*/ 281436 w 526743"/>
              <a:gd name="connsiteY236" fmla="*/ 200999 h 527938"/>
              <a:gd name="connsiteX237" fmla="*/ 293896 w 526743"/>
              <a:gd name="connsiteY237" fmla="*/ 209999 h 527938"/>
              <a:gd name="connsiteX238" fmla="*/ 299277 w 526743"/>
              <a:gd name="connsiteY238" fmla="*/ 229138 h 527938"/>
              <a:gd name="connsiteX239" fmla="*/ 307467 w 526743"/>
              <a:gd name="connsiteY239" fmla="*/ 127470 h 527938"/>
              <a:gd name="connsiteX240" fmla="*/ 305299 w 526743"/>
              <a:gd name="connsiteY240" fmla="*/ 143252 h 527938"/>
              <a:gd name="connsiteX241" fmla="*/ 294509 w 526743"/>
              <a:gd name="connsiteY241" fmla="*/ 180415 h 527938"/>
              <a:gd name="connsiteX242" fmla="*/ 294375 w 526743"/>
              <a:gd name="connsiteY242" fmla="*/ 180989 h 527938"/>
              <a:gd name="connsiteX243" fmla="*/ 283232 w 526743"/>
              <a:gd name="connsiteY243" fmla="*/ 188862 h 527938"/>
              <a:gd name="connsiteX244" fmla="*/ 246072 w 526743"/>
              <a:gd name="connsiteY244" fmla="*/ 188862 h 527938"/>
              <a:gd name="connsiteX245" fmla="*/ 233565 w 526743"/>
              <a:gd name="connsiteY245" fmla="*/ 179708 h 527938"/>
              <a:gd name="connsiteX246" fmla="*/ 222192 w 526743"/>
              <a:gd name="connsiteY246" fmla="*/ 143203 h 527938"/>
              <a:gd name="connsiteX247" fmla="*/ 219439 w 526743"/>
              <a:gd name="connsiteY247" fmla="*/ 126870 h 527938"/>
              <a:gd name="connsiteX248" fmla="*/ 219439 w 526743"/>
              <a:gd name="connsiteY248" fmla="*/ 120876 h 527938"/>
              <a:gd name="connsiteX249" fmla="*/ 232284 w 526743"/>
              <a:gd name="connsiteY249" fmla="*/ 108030 h 527938"/>
              <a:gd name="connsiteX250" fmla="*/ 294621 w 526743"/>
              <a:gd name="connsiteY250" fmla="*/ 108030 h 527938"/>
              <a:gd name="connsiteX251" fmla="*/ 307467 w 526743"/>
              <a:gd name="connsiteY251" fmla="*/ 120876 h 527938"/>
              <a:gd name="connsiteX252" fmla="*/ 307467 w 526743"/>
              <a:gd name="connsiteY252" fmla="*/ 127470 h 527938"/>
              <a:gd name="connsiteX253" fmla="*/ 403077 w 526743"/>
              <a:gd name="connsiteY253" fmla="*/ 178026 h 527938"/>
              <a:gd name="connsiteX254" fmla="*/ 401298 w 526743"/>
              <a:gd name="connsiteY254" fmla="*/ 180396 h 527938"/>
              <a:gd name="connsiteX255" fmla="*/ 400850 w 526743"/>
              <a:gd name="connsiteY255" fmla="*/ 181087 h 527938"/>
              <a:gd name="connsiteX256" fmla="*/ 389326 w 526743"/>
              <a:gd name="connsiteY256" fmla="*/ 185082 h 527938"/>
              <a:gd name="connsiteX257" fmla="*/ 348149 w 526743"/>
              <a:gd name="connsiteY257" fmla="*/ 159569 h 527938"/>
              <a:gd name="connsiteX258" fmla="*/ 323505 w 526743"/>
              <a:gd name="connsiteY258" fmla="*/ 142568 h 527938"/>
              <a:gd name="connsiteX259" fmla="*/ 321600 w 526743"/>
              <a:gd name="connsiteY259" fmla="*/ 125739 h 527938"/>
              <a:gd name="connsiteX260" fmla="*/ 321969 w 526743"/>
              <a:gd name="connsiteY260" fmla="*/ 125190 h 527938"/>
              <a:gd name="connsiteX261" fmla="*/ 338147 w 526743"/>
              <a:gd name="connsiteY261" fmla="*/ 120498 h 527938"/>
              <a:gd name="connsiteX262" fmla="*/ 362775 w 526743"/>
              <a:gd name="connsiteY262" fmla="*/ 136905 h 527938"/>
              <a:gd name="connsiteX263" fmla="*/ 402076 w 526743"/>
              <a:gd name="connsiteY263" fmla="*/ 166211 h 527938"/>
              <a:gd name="connsiteX264" fmla="*/ 403077 w 526743"/>
              <a:gd name="connsiteY264" fmla="*/ 178026 h 527938"/>
              <a:gd name="connsiteX265" fmla="*/ 475081 w 526743"/>
              <a:gd name="connsiteY265" fmla="*/ 128252 h 527938"/>
              <a:gd name="connsiteX266" fmla="*/ 445473 w 526743"/>
              <a:gd name="connsiteY266" fmla="*/ 167339 h 527938"/>
              <a:gd name="connsiteX267" fmla="*/ 441248 w 526743"/>
              <a:gd name="connsiteY267" fmla="*/ 172670 h 527938"/>
              <a:gd name="connsiteX268" fmla="*/ 430321 w 526743"/>
              <a:gd name="connsiteY268" fmla="*/ 183611 h 527938"/>
              <a:gd name="connsiteX269" fmla="*/ 422321 w 526743"/>
              <a:gd name="connsiteY269" fmla="*/ 184163 h 527938"/>
              <a:gd name="connsiteX270" fmla="*/ 418875 w 526743"/>
              <a:gd name="connsiteY270" fmla="*/ 181295 h 527938"/>
              <a:gd name="connsiteX271" fmla="*/ 418335 w 526743"/>
              <a:gd name="connsiteY271" fmla="*/ 173217 h 527938"/>
              <a:gd name="connsiteX272" fmla="*/ 418579 w 526743"/>
              <a:gd name="connsiteY272" fmla="*/ 172956 h 527938"/>
              <a:gd name="connsiteX273" fmla="*/ 427464 w 526743"/>
              <a:gd name="connsiteY273" fmla="*/ 160518 h 527938"/>
              <a:gd name="connsiteX274" fmla="*/ 431554 w 526743"/>
              <a:gd name="connsiteY274" fmla="*/ 155355 h 527938"/>
              <a:gd name="connsiteX275" fmla="*/ 466888 w 526743"/>
              <a:gd name="connsiteY275" fmla="*/ 120581 h 527938"/>
              <a:gd name="connsiteX276" fmla="*/ 470820 w 526743"/>
              <a:gd name="connsiteY276" fmla="*/ 118867 h 527938"/>
              <a:gd name="connsiteX277" fmla="*/ 472652 w 526743"/>
              <a:gd name="connsiteY277" fmla="*/ 119223 h 527938"/>
              <a:gd name="connsiteX278" fmla="*/ 475240 w 526743"/>
              <a:gd name="connsiteY278" fmla="*/ 120332 h 527938"/>
              <a:gd name="connsiteX279" fmla="*/ 476299 w 526743"/>
              <a:gd name="connsiteY279" fmla="*/ 122444 h 527938"/>
              <a:gd name="connsiteX280" fmla="*/ 475081 w 526743"/>
              <a:gd name="connsiteY280" fmla="*/ 128252 h 527938"/>
              <a:gd name="connsiteX281" fmla="*/ 480630 w 526743"/>
              <a:gd name="connsiteY281" fmla="*/ 112806 h 527938"/>
              <a:gd name="connsiteX282" fmla="*/ 480549 w 526743"/>
              <a:gd name="connsiteY282" fmla="*/ 112803 h 527938"/>
              <a:gd name="connsiteX283" fmla="*/ 480536 w 526743"/>
              <a:gd name="connsiteY283" fmla="*/ 112780 h 527938"/>
              <a:gd name="connsiteX284" fmla="*/ 480159 w 526743"/>
              <a:gd name="connsiteY284" fmla="*/ 109153 h 527938"/>
              <a:gd name="connsiteX285" fmla="*/ 488448 w 526743"/>
              <a:gd name="connsiteY285" fmla="*/ 94313 h 527938"/>
              <a:gd name="connsiteX286" fmla="*/ 502962 w 526743"/>
              <a:gd name="connsiteY286" fmla="*/ 86963 h 527938"/>
              <a:gd name="connsiteX287" fmla="*/ 508905 w 526743"/>
              <a:gd name="connsiteY287" fmla="*/ 86653 h 527938"/>
              <a:gd name="connsiteX288" fmla="*/ 508951 w 526743"/>
              <a:gd name="connsiteY288" fmla="*/ 86719 h 527938"/>
              <a:gd name="connsiteX289" fmla="*/ 508931 w 526743"/>
              <a:gd name="connsiteY289" fmla="*/ 86753 h 527938"/>
              <a:gd name="connsiteX290" fmla="*/ 480630 w 526743"/>
              <a:gd name="connsiteY290" fmla="*/ 112806 h 52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526743" h="527938" fill="none" extrusionOk="0">
                <a:moveTo>
                  <a:pt x="526743" y="85951"/>
                </a:moveTo>
                <a:cubicBezTo>
                  <a:pt x="525011" y="84351"/>
                  <a:pt x="524331" y="82941"/>
                  <a:pt x="523062" y="81741"/>
                </a:cubicBezTo>
                <a:cubicBezTo>
                  <a:pt x="519007" y="76155"/>
                  <a:pt x="514577" y="75163"/>
                  <a:pt x="507986" y="75091"/>
                </a:cubicBezTo>
                <a:cubicBezTo>
                  <a:pt x="498289" y="77116"/>
                  <a:pt x="487224" y="78857"/>
                  <a:pt x="480484" y="86052"/>
                </a:cubicBezTo>
                <a:cubicBezTo>
                  <a:pt x="474542" y="92005"/>
                  <a:pt x="470557" y="98917"/>
                  <a:pt x="468792" y="107490"/>
                </a:cubicBezTo>
                <a:cubicBezTo>
                  <a:pt x="464484" y="107085"/>
                  <a:pt x="461724" y="110094"/>
                  <a:pt x="458456" y="112815"/>
                </a:cubicBezTo>
                <a:cubicBezTo>
                  <a:pt x="447779" y="123821"/>
                  <a:pt x="431359" y="138039"/>
                  <a:pt x="423475" y="147202"/>
                </a:cubicBezTo>
                <a:cubicBezTo>
                  <a:pt x="421986" y="149151"/>
                  <a:pt x="419597" y="152232"/>
                  <a:pt x="417885" y="154187"/>
                </a:cubicBezTo>
                <a:cubicBezTo>
                  <a:pt x="415532" y="156881"/>
                  <a:pt x="413907" y="159630"/>
                  <a:pt x="412768" y="161380"/>
                </a:cubicBezTo>
                <a:cubicBezTo>
                  <a:pt x="411965" y="160037"/>
                  <a:pt x="410606" y="158570"/>
                  <a:pt x="409319" y="157324"/>
                </a:cubicBezTo>
                <a:cubicBezTo>
                  <a:pt x="399041" y="146582"/>
                  <a:pt x="390608" y="140493"/>
                  <a:pt x="369391" y="127534"/>
                </a:cubicBezTo>
                <a:cubicBezTo>
                  <a:pt x="361346" y="120595"/>
                  <a:pt x="351101" y="116065"/>
                  <a:pt x="344181" y="110743"/>
                </a:cubicBezTo>
                <a:cubicBezTo>
                  <a:pt x="335287" y="107587"/>
                  <a:pt x="324163" y="108744"/>
                  <a:pt x="317550" y="113096"/>
                </a:cubicBezTo>
                <a:cubicBezTo>
                  <a:pt x="313489" y="103735"/>
                  <a:pt x="304176" y="98480"/>
                  <a:pt x="294622" y="96553"/>
                </a:cubicBezTo>
                <a:cubicBezTo>
                  <a:pt x="291564" y="96310"/>
                  <a:pt x="288414" y="96221"/>
                  <a:pt x="283734" y="96553"/>
                </a:cubicBezTo>
                <a:cubicBezTo>
                  <a:pt x="283580" y="96555"/>
                  <a:pt x="283584" y="96501"/>
                  <a:pt x="283711" y="96447"/>
                </a:cubicBezTo>
                <a:cubicBezTo>
                  <a:pt x="290962" y="93193"/>
                  <a:pt x="296110" y="87648"/>
                  <a:pt x="297278" y="79388"/>
                </a:cubicBezTo>
                <a:cubicBezTo>
                  <a:pt x="300437" y="61989"/>
                  <a:pt x="303753" y="52163"/>
                  <a:pt x="303872" y="41026"/>
                </a:cubicBezTo>
                <a:cubicBezTo>
                  <a:pt x="303852" y="40760"/>
                  <a:pt x="303938" y="40459"/>
                  <a:pt x="303956" y="40054"/>
                </a:cubicBezTo>
                <a:cubicBezTo>
                  <a:pt x="306814" y="22503"/>
                  <a:pt x="284552" y="-909"/>
                  <a:pt x="264205" y="0"/>
                </a:cubicBezTo>
                <a:cubicBezTo>
                  <a:pt x="243317" y="-2970"/>
                  <a:pt x="228915" y="19460"/>
                  <a:pt x="224151" y="39752"/>
                </a:cubicBezTo>
                <a:cubicBezTo>
                  <a:pt x="224168" y="39848"/>
                  <a:pt x="224135" y="39948"/>
                  <a:pt x="224151" y="40054"/>
                </a:cubicBezTo>
                <a:cubicBezTo>
                  <a:pt x="224750" y="51800"/>
                  <a:pt x="228691" y="69154"/>
                  <a:pt x="230800" y="79228"/>
                </a:cubicBezTo>
                <a:cubicBezTo>
                  <a:pt x="231054" y="85453"/>
                  <a:pt x="237973" y="94637"/>
                  <a:pt x="244113" y="96447"/>
                </a:cubicBezTo>
                <a:cubicBezTo>
                  <a:pt x="244243" y="96500"/>
                  <a:pt x="244244" y="96542"/>
                  <a:pt x="244091" y="96553"/>
                </a:cubicBezTo>
                <a:cubicBezTo>
                  <a:pt x="239496" y="96997"/>
                  <a:pt x="235348" y="96073"/>
                  <a:pt x="232285" y="96553"/>
                </a:cubicBezTo>
                <a:cubicBezTo>
                  <a:pt x="223083" y="97945"/>
                  <a:pt x="210972" y="104568"/>
                  <a:pt x="209355" y="113102"/>
                </a:cubicBezTo>
                <a:cubicBezTo>
                  <a:pt x="201483" y="107186"/>
                  <a:pt x="189206" y="104697"/>
                  <a:pt x="182392" y="110949"/>
                </a:cubicBezTo>
                <a:cubicBezTo>
                  <a:pt x="170209" y="117994"/>
                  <a:pt x="167363" y="120516"/>
                  <a:pt x="157271" y="127708"/>
                </a:cubicBezTo>
                <a:cubicBezTo>
                  <a:pt x="145177" y="136441"/>
                  <a:pt x="135604" y="144173"/>
                  <a:pt x="117209" y="157630"/>
                </a:cubicBezTo>
                <a:cubicBezTo>
                  <a:pt x="116334" y="158901"/>
                  <a:pt x="115281" y="159794"/>
                  <a:pt x="114283" y="160958"/>
                </a:cubicBezTo>
                <a:cubicBezTo>
                  <a:pt x="111713" y="157547"/>
                  <a:pt x="110228" y="156089"/>
                  <a:pt x="108781" y="153253"/>
                </a:cubicBezTo>
                <a:cubicBezTo>
                  <a:pt x="108704" y="152967"/>
                  <a:pt x="104905" y="147963"/>
                  <a:pt x="103397" y="146572"/>
                </a:cubicBezTo>
                <a:cubicBezTo>
                  <a:pt x="94445" y="138820"/>
                  <a:pt x="85148" y="126821"/>
                  <a:pt x="68489" y="112257"/>
                </a:cubicBezTo>
                <a:cubicBezTo>
                  <a:pt x="66201" y="109320"/>
                  <a:pt x="61550" y="107823"/>
                  <a:pt x="58119" y="106938"/>
                </a:cubicBezTo>
                <a:cubicBezTo>
                  <a:pt x="57025" y="99206"/>
                  <a:pt x="52896" y="92504"/>
                  <a:pt x="46247" y="85310"/>
                </a:cubicBezTo>
                <a:cubicBezTo>
                  <a:pt x="35544" y="78607"/>
                  <a:pt x="12880" y="69576"/>
                  <a:pt x="3972" y="81013"/>
                </a:cubicBezTo>
                <a:cubicBezTo>
                  <a:pt x="3032" y="82137"/>
                  <a:pt x="1086" y="83840"/>
                  <a:pt x="0" y="85267"/>
                </a:cubicBezTo>
                <a:cubicBezTo>
                  <a:pt x="13135" y="95083"/>
                  <a:pt x="24298" y="105251"/>
                  <a:pt x="39575" y="121134"/>
                </a:cubicBezTo>
                <a:cubicBezTo>
                  <a:pt x="38818" y="126192"/>
                  <a:pt x="39987" y="130228"/>
                  <a:pt x="43278" y="134588"/>
                </a:cubicBezTo>
                <a:cubicBezTo>
                  <a:pt x="54089" y="151576"/>
                  <a:pt x="61385" y="155424"/>
                  <a:pt x="72887" y="173678"/>
                </a:cubicBezTo>
                <a:cubicBezTo>
                  <a:pt x="73125" y="173408"/>
                  <a:pt x="77291" y="178856"/>
                  <a:pt x="78141" y="180191"/>
                </a:cubicBezTo>
                <a:cubicBezTo>
                  <a:pt x="81064" y="183527"/>
                  <a:pt x="86420" y="188447"/>
                  <a:pt x="88539" y="190574"/>
                </a:cubicBezTo>
                <a:cubicBezTo>
                  <a:pt x="91901" y="194140"/>
                  <a:pt x="96446" y="196591"/>
                  <a:pt x="101245" y="196213"/>
                </a:cubicBezTo>
                <a:cubicBezTo>
                  <a:pt x="106030" y="196886"/>
                  <a:pt x="109618" y="195312"/>
                  <a:pt x="112517" y="192389"/>
                </a:cubicBezTo>
                <a:cubicBezTo>
                  <a:pt x="114198" y="191007"/>
                  <a:pt x="114556" y="190537"/>
                  <a:pt x="116461" y="189073"/>
                </a:cubicBezTo>
                <a:cubicBezTo>
                  <a:pt x="116790" y="188749"/>
                  <a:pt x="117111" y="188263"/>
                  <a:pt x="117379" y="187947"/>
                </a:cubicBezTo>
                <a:cubicBezTo>
                  <a:pt x="122227" y="193984"/>
                  <a:pt x="129486" y="196282"/>
                  <a:pt x="134819" y="196384"/>
                </a:cubicBezTo>
                <a:cubicBezTo>
                  <a:pt x="137048" y="196460"/>
                  <a:pt x="139599" y="195999"/>
                  <a:pt x="141928" y="195148"/>
                </a:cubicBezTo>
                <a:cubicBezTo>
                  <a:pt x="159969" y="186117"/>
                  <a:pt x="168190" y="177346"/>
                  <a:pt x="185201" y="168472"/>
                </a:cubicBezTo>
                <a:cubicBezTo>
                  <a:pt x="195728" y="160136"/>
                  <a:pt x="198477" y="160635"/>
                  <a:pt x="210389" y="151663"/>
                </a:cubicBezTo>
                <a:cubicBezTo>
                  <a:pt x="211071" y="151088"/>
                  <a:pt x="211666" y="150555"/>
                  <a:pt x="212259" y="149900"/>
                </a:cubicBezTo>
                <a:cubicBezTo>
                  <a:pt x="214315" y="161737"/>
                  <a:pt x="216967" y="167498"/>
                  <a:pt x="222605" y="183100"/>
                </a:cubicBezTo>
                <a:cubicBezTo>
                  <a:pt x="224252" y="187924"/>
                  <a:pt x="226244" y="191676"/>
                  <a:pt x="231308" y="195458"/>
                </a:cubicBezTo>
                <a:cubicBezTo>
                  <a:pt x="228345" y="198047"/>
                  <a:pt x="225547" y="203237"/>
                  <a:pt x="223765" y="206894"/>
                </a:cubicBezTo>
                <a:cubicBezTo>
                  <a:pt x="222022" y="213140"/>
                  <a:pt x="219438" y="219988"/>
                  <a:pt x="218360" y="226119"/>
                </a:cubicBezTo>
                <a:cubicBezTo>
                  <a:pt x="216552" y="233918"/>
                  <a:pt x="214971" y="241138"/>
                  <a:pt x="217009" y="248766"/>
                </a:cubicBezTo>
                <a:cubicBezTo>
                  <a:pt x="217370" y="252462"/>
                  <a:pt x="219315" y="254868"/>
                  <a:pt x="220413" y="258028"/>
                </a:cubicBezTo>
                <a:cubicBezTo>
                  <a:pt x="213757" y="259491"/>
                  <a:pt x="208860" y="267643"/>
                  <a:pt x="207469" y="273736"/>
                </a:cubicBezTo>
                <a:cubicBezTo>
                  <a:pt x="207223" y="278400"/>
                  <a:pt x="206210" y="283719"/>
                  <a:pt x="205581" y="288276"/>
                </a:cubicBezTo>
                <a:cubicBezTo>
                  <a:pt x="201962" y="325410"/>
                  <a:pt x="199421" y="330631"/>
                  <a:pt x="201373" y="365908"/>
                </a:cubicBezTo>
                <a:cubicBezTo>
                  <a:pt x="201487" y="370148"/>
                  <a:pt x="202752" y="374548"/>
                  <a:pt x="204894" y="377608"/>
                </a:cubicBezTo>
                <a:cubicBezTo>
                  <a:pt x="200303" y="380372"/>
                  <a:pt x="197384" y="384302"/>
                  <a:pt x="196107" y="390881"/>
                </a:cubicBezTo>
                <a:cubicBezTo>
                  <a:pt x="198318" y="390584"/>
                  <a:pt x="193802" y="403436"/>
                  <a:pt x="192415" y="413096"/>
                </a:cubicBezTo>
                <a:cubicBezTo>
                  <a:pt x="191746" y="440192"/>
                  <a:pt x="184297" y="463237"/>
                  <a:pt x="185818" y="482647"/>
                </a:cubicBezTo>
                <a:cubicBezTo>
                  <a:pt x="184685" y="487153"/>
                  <a:pt x="186312" y="490620"/>
                  <a:pt x="188471" y="493917"/>
                </a:cubicBezTo>
                <a:cubicBezTo>
                  <a:pt x="176187" y="498744"/>
                  <a:pt x="168484" y="508887"/>
                  <a:pt x="169006" y="522202"/>
                </a:cubicBezTo>
                <a:cubicBezTo>
                  <a:pt x="169156" y="524106"/>
                  <a:pt x="168923" y="525855"/>
                  <a:pt x="169006" y="527939"/>
                </a:cubicBezTo>
                <a:cubicBezTo>
                  <a:pt x="186515" y="530525"/>
                  <a:pt x="204158" y="528810"/>
                  <a:pt x="229628" y="527939"/>
                </a:cubicBezTo>
                <a:cubicBezTo>
                  <a:pt x="229416" y="525877"/>
                  <a:pt x="229892" y="525002"/>
                  <a:pt x="229628" y="522202"/>
                </a:cubicBezTo>
                <a:cubicBezTo>
                  <a:pt x="230103" y="511717"/>
                  <a:pt x="225892" y="503189"/>
                  <a:pt x="218032" y="498357"/>
                </a:cubicBezTo>
                <a:cubicBezTo>
                  <a:pt x="221495" y="495862"/>
                  <a:pt x="222817" y="491743"/>
                  <a:pt x="224077" y="488695"/>
                </a:cubicBezTo>
                <a:cubicBezTo>
                  <a:pt x="234648" y="455646"/>
                  <a:pt x="238840" y="438487"/>
                  <a:pt x="240295" y="420808"/>
                </a:cubicBezTo>
                <a:cubicBezTo>
                  <a:pt x="242521" y="410230"/>
                  <a:pt x="243937" y="399221"/>
                  <a:pt x="243948" y="398923"/>
                </a:cubicBezTo>
                <a:cubicBezTo>
                  <a:pt x="245206" y="395203"/>
                  <a:pt x="243350" y="389894"/>
                  <a:pt x="241113" y="385272"/>
                </a:cubicBezTo>
                <a:cubicBezTo>
                  <a:pt x="241505" y="385053"/>
                  <a:pt x="241984" y="384834"/>
                  <a:pt x="242385" y="384497"/>
                </a:cubicBezTo>
                <a:cubicBezTo>
                  <a:pt x="245235" y="381553"/>
                  <a:pt x="249113" y="376567"/>
                  <a:pt x="249887" y="372497"/>
                </a:cubicBezTo>
                <a:cubicBezTo>
                  <a:pt x="258396" y="340917"/>
                  <a:pt x="258428" y="333237"/>
                  <a:pt x="264296" y="304703"/>
                </a:cubicBezTo>
                <a:cubicBezTo>
                  <a:pt x="264332" y="304563"/>
                  <a:pt x="264379" y="304559"/>
                  <a:pt x="264411" y="304703"/>
                </a:cubicBezTo>
                <a:cubicBezTo>
                  <a:pt x="267904" y="330237"/>
                  <a:pt x="270722" y="342452"/>
                  <a:pt x="278774" y="372247"/>
                </a:cubicBezTo>
                <a:cubicBezTo>
                  <a:pt x="279154" y="377125"/>
                  <a:pt x="281996" y="380518"/>
                  <a:pt x="286321" y="384497"/>
                </a:cubicBezTo>
                <a:cubicBezTo>
                  <a:pt x="286673" y="384775"/>
                  <a:pt x="287224" y="384959"/>
                  <a:pt x="287579" y="385264"/>
                </a:cubicBezTo>
                <a:cubicBezTo>
                  <a:pt x="284852" y="389931"/>
                  <a:pt x="283843" y="393956"/>
                  <a:pt x="284719" y="398592"/>
                </a:cubicBezTo>
                <a:cubicBezTo>
                  <a:pt x="285306" y="407527"/>
                  <a:pt x="286575" y="413658"/>
                  <a:pt x="288444" y="420962"/>
                </a:cubicBezTo>
                <a:cubicBezTo>
                  <a:pt x="293987" y="444015"/>
                  <a:pt x="303682" y="473021"/>
                  <a:pt x="304672" y="488871"/>
                </a:cubicBezTo>
                <a:cubicBezTo>
                  <a:pt x="305042" y="491813"/>
                  <a:pt x="307928" y="495273"/>
                  <a:pt x="310475" y="498212"/>
                </a:cubicBezTo>
                <a:cubicBezTo>
                  <a:pt x="303976" y="503162"/>
                  <a:pt x="298205" y="511494"/>
                  <a:pt x="298476" y="522202"/>
                </a:cubicBezTo>
                <a:cubicBezTo>
                  <a:pt x="298271" y="524444"/>
                  <a:pt x="298696" y="525558"/>
                  <a:pt x="298476" y="527939"/>
                </a:cubicBezTo>
                <a:cubicBezTo>
                  <a:pt x="321547" y="526767"/>
                  <a:pt x="345391" y="526951"/>
                  <a:pt x="359098" y="527939"/>
                </a:cubicBezTo>
                <a:cubicBezTo>
                  <a:pt x="358857" y="525128"/>
                  <a:pt x="359355" y="524833"/>
                  <a:pt x="359098" y="522202"/>
                </a:cubicBezTo>
                <a:cubicBezTo>
                  <a:pt x="360043" y="512705"/>
                  <a:pt x="354036" y="497926"/>
                  <a:pt x="340098" y="494128"/>
                </a:cubicBezTo>
                <a:cubicBezTo>
                  <a:pt x="342910" y="491321"/>
                  <a:pt x="343699" y="486432"/>
                  <a:pt x="342885" y="482625"/>
                </a:cubicBezTo>
                <a:cubicBezTo>
                  <a:pt x="341315" y="447819"/>
                  <a:pt x="337378" y="431745"/>
                  <a:pt x="336297" y="413069"/>
                </a:cubicBezTo>
                <a:cubicBezTo>
                  <a:pt x="337381" y="405591"/>
                  <a:pt x="334443" y="396721"/>
                  <a:pt x="332661" y="391183"/>
                </a:cubicBezTo>
                <a:cubicBezTo>
                  <a:pt x="330989" y="385117"/>
                  <a:pt x="329387" y="380862"/>
                  <a:pt x="323757" y="377621"/>
                </a:cubicBezTo>
                <a:cubicBezTo>
                  <a:pt x="326097" y="373692"/>
                  <a:pt x="326990" y="369492"/>
                  <a:pt x="327322" y="365598"/>
                </a:cubicBezTo>
                <a:cubicBezTo>
                  <a:pt x="324050" y="345471"/>
                  <a:pt x="322158" y="319171"/>
                  <a:pt x="323120" y="288117"/>
                </a:cubicBezTo>
                <a:cubicBezTo>
                  <a:pt x="322505" y="280652"/>
                  <a:pt x="321295" y="274052"/>
                  <a:pt x="321272" y="273929"/>
                </a:cubicBezTo>
                <a:cubicBezTo>
                  <a:pt x="320336" y="267288"/>
                  <a:pt x="316010" y="261631"/>
                  <a:pt x="308284" y="258023"/>
                </a:cubicBezTo>
                <a:cubicBezTo>
                  <a:pt x="310079" y="255348"/>
                  <a:pt x="311508" y="251851"/>
                  <a:pt x="311680" y="248901"/>
                </a:cubicBezTo>
                <a:cubicBezTo>
                  <a:pt x="314266" y="239981"/>
                  <a:pt x="312218" y="235023"/>
                  <a:pt x="310336" y="226074"/>
                </a:cubicBezTo>
                <a:cubicBezTo>
                  <a:pt x="308153" y="220225"/>
                  <a:pt x="306229" y="210627"/>
                  <a:pt x="304901" y="206758"/>
                </a:cubicBezTo>
                <a:cubicBezTo>
                  <a:pt x="304021" y="202073"/>
                  <a:pt x="301284" y="197413"/>
                  <a:pt x="297393" y="195435"/>
                </a:cubicBezTo>
                <a:cubicBezTo>
                  <a:pt x="301388" y="192275"/>
                  <a:pt x="304950" y="188519"/>
                  <a:pt x="305597" y="183360"/>
                </a:cubicBezTo>
                <a:cubicBezTo>
                  <a:pt x="309531" y="173317"/>
                  <a:pt x="310175" y="162604"/>
                  <a:pt x="315177" y="150363"/>
                </a:cubicBezTo>
                <a:cubicBezTo>
                  <a:pt x="315750" y="150864"/>
                  <a:pt x="316160" y="151468"/>
                  <a:pt x="316749" y="151833"/>
                </a:cubicBezTo>
                <a:cubicBezTo>
                  <a:pt x="327758" y="160826"/>
                  <a:pt x="332284" y="164221"/>
                  <a:pt x="341870" y="169163"/>
                </a:cubicBezTo>
                <a:cubicBezTo>
                  <a:pt x="351394" y="177528"/>
                  <a:pt x="366514" y="185822"/>
                  <a:pt x="383915" y="195223"/>
                </a:cubicBezTo>
                <a:cubicBezTo>
                  <a:pt x="384291" y="195393"/>
                  <a:pt x="384825" y="195722"/>
                  <a:pt x="385120" y="195789"/>
                </a:cubicBezTo>
                <a:cubicBezTo>
                  <a:pt x="387527" y="197002"/>
                  <a:pt x="390084" y="196769"/>
                  <a:pt x="392582" y="197010"/>
                </a:cubicBezTo>
                <a:cubicBezTo>
                  <a:pt x="399007" y="197195"/>
                  <a:pt x="405635" y="194876"/>
                  <a:pt x="409809" y="188299"/>
                </a:cubicBezTo>
                <a:cubicBezTo>
                  <a:pt x="410360" y="188912"/>
                  <a:pt x="410900" y="189650"/>
                  <a:pt x="411423" y="190020"/>
                </a:cubicBezTo>
                <a:cubicBezTo>
                  <a:pt x="412751" y="191013"/>
                  <a:pt x="413351" y="191595"/>
                  <a:pt x="415205" y="193160"/>
                </a:cubicBezTo>
                <a:cubicBezTo>
                  <a:pt x="418243" y="195684"/>
                  <a:pt x="422186" y="196490"/>
                  <a:pt x="426269" y="196863"/>
                </a:cubicBezTo>
                <a:cubicBezTo>
                  <a:pt x="431131" y="196773"/>
                  <a:pt x="435629" y="194633"/>
                  <a:pt x="438695" y="191442"/>
                </a:cubicBezTo>
                <a:cubicBezTo>
                  <a:pt x="441722" y="188927"/>
                  <a:pt x="446493" y="183644"/>
                  <a:pt x="449357" y="180781"/>
                </a:cubicBezTo>
                <a:cubicBezTo>
                  <a:pt x="451459" y="178484"/>
                  <a:pt x="453542" y="175940"/>
                  <a:pt x="454903" y="173882"/>
                </a:cubicBezTo>
                <a:cubicBezTo>
                  <a:pt x="464756" y="163277"/>
                  <a:pt x="477322" y="145147"/>
                  <a:pt x="484057" y="135388"/>
                </a:cubicBezTo>
                <a:cubicBezTo>
                  <a:pt x="487844" y="132319"/>
                  <a:pt x="488309" y="127062"/>
                  <a:pt x="487968" y="121646"/>
                </a:cubicBezTo>
                <a:cubicBezTo>
                  <a:pt x="496476" y="110844"/>
                  <a:pt x="517486" y="95055"/>
                  <a:pt x="526743" y="85951"/>
                </a:cubicBezTo>
                <a:close/>
                <a:moveTo>
                  <a:pt x="235627" y="39589"/>
                </a:moveTo>
                <a:cubicBezTo>
                  <a:pt x="235160" y="25473"/>
                  <a:pt x="248524" y="8169"/>
                  <a:pt x="264529" y="11643"/>
                </a:cubicBezTo>
                <a:cubicBezTo>
                  <a:pt x="281353" y="12598"/>
                  <a:pt x="292798" y="25500"/>
                  <a:pt x="292474" y="39589"/>
                </a:cubicBezTo>
                <a:cubicBezTo>
                  <a:pt x="291012" y="52363"/>
                  <a:pt x="288224" y="67538"/>
                  <a:pt x="286015" y="77217"/>
                </a:cubicBezTo>
                <a:cubicBezTo>
                  <a:pt x="284939" y="81806"/>
                  <a:pt x="279683" y="87366"/>
                  <a:pt x="274240" y="87067"/>
                </a:cubicBezTo>
                <a:cubicBezTo>
                  <a:pt x="268039" y="87324"/>
                  <a:pt x="262443" y="86334"/>
                  <a:pt x="253865" y="87067"/>
                </a:cubicBezTo>
                <a:cubicBezTo>
                  <a:pt x="247908" y="88703"/>
                  <a:pt x="243080" y="82968"/>
                  <a:pt x="242133" y="77447"/>
                </a:cubicBezTo>
                <a:cubicBezTo>
                  <a:pt x="240127" y="68539"/>
                  <a:pt x="236571" y="47354"/>
                  <a:pt x="235627" y="39589"/>
                </a:cubicBezTo>
                <a:close/>
                <a:moveTo>
                  <a:pt x="46374" y="111815"/>
                </a:moveTo>
                <a:cubicBezTo>
                  <a:pt x="38193" y="105110"/>
                  <a:pt x="28057" y="93137"/>
                  <a:pt x="18410" y="86469"/>
                </a:cubicBezTo>
                <a:cubicBezTo>
                  <a:pt x="18389" y="86450"/>
                  <a:pt x="18390" y="86413"/>
                  <a:pt x="18401" y="86388"/>
                </a:cubicBezTo>
                <a:cubicBezTo>
                  <a:pt x="18412" y="86378"/>
                  <a:pt x="18423" y="86369"/>
                  <a:pt x="18444" y="86367"/>
                </a:cubicBezTo>
                <a:cubicBezTo>
                  <a:pt x="25516" y="85770"/>
                  <a:pt x="31468" y="89415"/>
                  <a:pt x="38611" y="93870"/>
                </a:cubicBezTo>
                <a:cubicBezTo>
                  <a:pt x="44312" y="98217"/>
                  <a:pt x="47925" y="105024"/>
                  <a:pt x="46471" y="111785"/>
                </a:cubicBezTo>
                <a:cubicBezTo>
                  <a:pt x="46464" y="111815"/>
                  <a:pt x="46436" y="111843"/>
                  <a:pt x="46403" y="111829"/>
                </a:cubicBezTo>
                <a:cubicBezTo>
                  <a:pt x="46393" y="111824"/>
                  <a:pt x="46386" y="111821"/>
                  <a:pt x="46375" y="111814"/>
                </a:cubicBezTo>
                <a:lnTo>
                  <a:pt x="46374" y="111815"/>
                </a:lnTo>
                <a:close/>
                <a:moveTo>
                  <a:pt x="108733" y="180609"/>
                </a:moveTo>
                <a:cubicBezTo>
                  <a:pt x="107274" y="181603"/>
                  <a:pt x="107043" y="182074"/>
                  <a:pt x="105399" y="183393"/>
                </a:cubicBezTo>
                <a:cubicBezTo>
                  <a:pt x="103455" y="185764"/>
                  <a:pt x="98514" y="185520"/>
                  <a:pt x="96912" y="182740"/>
                </a:cubicBezTo>
                <a:cubicBezTo>
                  <a:pt x="93568" y="179136"/>
                  <a:pt x="90567" y="176031"/>
                  <a:pt x="86251" y="172080"/>
                </a:cubicBezTo>
                <a:cubicBezTo>
                  <a:pt x="85726" y="171320"/>
                  <a:pt x="82980" y="167660"/>
                  <a:pt x="81814" y="166463"/>
                </a:cubicBezTo>
                <a:cubicBezTo>
                  <a:pt x="73227" y="156538"/>
                  <a:pt x="65269" y="148138"/>
                  <a:pt x="52253" y="127448"/>
                </a:cubicBezTo>
                <a:cubicBezTo>
                  <a:pt x="50614" y="125541"/>
                  <a:pt x="49997" y="123682"/>
                  <a:pt x="51340" y="121539"/>
                </a:cubicBezTo>
                <a:cubicBezTo>
                  <a:pt x="51640" y="120967"/>
                  <a:pt x="51753" y="120476"/>
                  <a:pt x="52214" y="119505"/>
                </a:cubicBezTo>
                <a:cubicBezTo>
                  <a:pt x="52755" y="119379"/>
                  <a:pt x="53773" y="118809"/>
                  <a:pt x="54253" y="118632"/>
                </a:cubicBezTo>
                <a:cubicBezTo>
                  <a:pt x="56487" y="118004"/>
                  <a:pt x="59254" y="118759"/>
                  <a:pt x="60410" y="120407"/>
                </a:cubicBezTo>
                <a:cubicBezTo>
                  <a:pt x="72035" y="129573"/>
                  <a:pt x="85391" y="144791"/>
                  <a:pt x="95313" y="154722"/>
                </a:cubicBezTo>
                <a:cubicBezTo>
                  <a:pt x="96027" y="155432"/>
                  <a:pt x="98563" y="158888"/>
                  <a:pt x="99693" y="160276"/>
                </a:cubicBezTo>
                <a:cubicBezTo>
                  <a:pt x="104500" y="165788"/>
                  <a:pt x="105727" y="169374"/>
                  <a:pt x="108405" y="172475"/>
                </a:cubicBezTo>
                <a:cubicBezTo>
                  <a:pt x="109850" y="175396"/>
                  <a:pt x="110329" y="178087"/>
                  <a:pt x="108736" y="180608"/>
                </a:cubicBezTo>
                <a:cubicBezTo>
                  <a:pt x="108736" y="180607"/>
                  <a:pt x="108733" y="180608"/>
                  <a:pt x="108733" y="180609"/>
                </a:cubicBezTo>
                <a:close/>
                <a:moveTo>
                  <a:pt x="207776" y="134692"/>
                </a:moveTo>
                <a:cubicBezTo>
                  <a:pt x="207645" y="137416"/>
                  <a:pt x="205698" y="140085"/>
                  <a:pt x="203709" y="142342"/>
                </a:cubicBezTo>
                <a:cubicBezTo>
                  <a:pt x="198103" y="146215"/>
                  <a:pt x="190472" y="152258"/>
                  <a:pt x="178997" y="158821"/>
                </a:cubicBezTo>
                <a:cubicBezTo>
                  <a:pt x="166609" y="164052"/>
                  <a:pt x="152745" y="175700"/>
                  <a:pt x="137520" y="184528"/>
                </a:cubicBezTo>
                <a:cubicBezTo>
                  <a:pt x="133959" y="186386"/>
                  <a:pt x="127407" y="183683"/>
                  <a:pt x="125856" y="180163"/>
                </a:cubicBezTo>
                <a:cubicBezTo>
                  <a:pt x="124782" y="178880"/>
                  <a:pt x="124623" y="178794"/>
                  <a:pt x="123553" y="177665"/>
                </a:cubicBezTo>
                <a:cubicBezTo>
                  <a:pt x="120731" y="173730"/>
                  <a:pt x="121940" y="169420"/>
                  <a:pt x="124445" y="166521"/>
                </a:cubicBezTo>
                <a:cubicBezTo>
                  <a:pt x="134448" y="160390"/>
                  <a:pt x="154928" y="143672"/>
                  <a:pt x="163879" y="137084"/>
                </a:cubicBezTo>
                <a:cubicBezTo>
                  <a:pt x="173428" y="128957"/>
                  <a:pt x="178411" y="127853"/>
                  <a:pt x="188417" y="120708"/>
                </a:cubicBezTo>
                <a:cubicBezTo>
                  <a:pt x="192977" y="116455"/>
                  <a:pt x="200582" y="119334"/>
                  <a:pt x="204852" y="125049"/>
                </a:cubicBezTo>
                <a:cubicBezTo>
                  <a:pt x="204886" y="125089"/>
                  <a:pt x="204913" y="125146"/>
                  <a:pt x="204934" y="125193"/>
                </a:cubicBezTo>
                <a:cubicBezTo>
                  <a:pt x="204983" y="125320"/>
                  <a:pt x="205189" y="125592"/>
                  <a:pt x="205303" y="125742"/>
                </a:cubicBezTo>
                <a:cubicBezTo>
                  <a:pt x="207172" y="128438"/>
                  <a:pt x="208372" y="131599"/>
                  <a:pt x="207779" y="134692"/>
                </a:cubicBezTo>
                <a:lnTo>
                  <a:pt x="207776" y="134692"/>
                </a:lnTo>
                <a:close/>
                <a:moveTo>
                  <a:pt x="181337" y="516465"/>
                </a:moveTo>
                <a:cubicBezTo>
                  <a:pt x="185512" y="506179"/>
                  <a:pt x="195432" y="500896"/>
                  <a:pt x="205105" y="504272"/>
                </a:cubicBezTo>
                <a:cubicBezTo>
                  <a:pt x="210437" y="505998"/>
                  <a:pt x="215687" y="511659"/>
                  <a:pt x="217298" y="516465"/>
                </a:cubicBezTo>
                <a:cubicBezTo>
                  <a:pt x="207713" y="517408"/>
                  <a:pt x="189119" y="518066"/>
                  <a:pt x="181337" y="516465"/>
                </a:cubicBezTo>
                <a:close/>
                <a:moveTo>
                  <a:pt x="229102" y="418296"/>
                </a:moveTo>
                <a:cubicBezTo>
                  <a:pt x="221637" y="452080"/>
                  <a:pt x="216760" y="458797"/>
                  <a:pt x="212962" y="485852"/>
                </a:cubicBezTo>
                <a:cubicBezTo>
                  <a:pt x="212293" y="490464"/>
                  <a:pt x="207371" y="492832"/>
                  <a:pt x="203858" y="491894"/>
                </a:cubicBezTo>
                <a:cubicBezTo>
                  <a:pt x="199990" y="491383"/>
                  <a:pt x="197119" y="488508"/>
                  <a:pt x="197236" y="483708"/>
                </a:cubicBezTo>
                <a:cubicBezTo>
                  <a:pt x="197229" y="455078"/>
                  <a:pt x="199343" y="448195"/>
                  <a:pt x="203813" y="414357"/>
                </a:cubicBezTo>
                <a:cubicBezTo>
                  <a:pt x="205177" y="403678"/>
                  <a:pt x="207313" y="393320"/>
                  <a:pt x="207387" y="392933"/>
                </a:cubicBezTo>
                <a:cubicBezTo>
                  <a:pt x="207873" y="389468"/>
                  <a:pt x="210848" y="386919"/>
                  <a:pt x="214845" y="386202"/>
                </a:cubicBezTo>
                <a:cubicBezTo>
                  <a:pt x="215332" y="386309"/>
                  <a:pt x="215698" y="386230"/>
                  <a:pt x="216240" y="386311"/>
                </a:cubicBezTo>
                <a:cubicBezTo>
                  <a:pt x="220570" y="387089"/>
                  <a:pt x="221329" y="387527"/>
                  <a:pt x="226016" y="388141"/>
                </a:cubicBezTo>
                <a:cubicBezTo>
                  <a:pt x="230666" y="387765"/>
                  <a:pt x="233103" y="392971"/>
                  <a:pt x="232743" y="396404"/>
                </a:cubicBezTo>
                <a:cubicBezTo>
                  <a:pt x="232652" y="396678"/>
                  <a:pt x="232606" y="396992"/>
                  <a:pt x="232588" y="397337"/>
                </a:cubicBezTo>
                <a:cubicBezTo>
                  <a:pt x="230542" y="398928"/>
                  <a:pt x="232482" y="406934"/>
                  <a:pt x="229102" y="418296"/>
                </a:cubicBezTo>
                <a:close/>
                <a:moveTo>
                  <a:pt x="256524" y="281089"/>
                </a:moveTo>
                <a:cubicBezTo>
                  <a:pt x="256883" y="285840"/>
                  <a:pt x="255832" y="289658"/>
                  <a:pt x="254843" y="293988"/>
                </a:cubicBezTo>
                <a:cubicBezTo>
                  <a:pt x="244126" y="330434"/>
                  <a:pt x="245312" y="347009"/>
                  <a:pt x="238614" y="370359"/>
                </a:cubicBezTo>
                <a:cubicBezTo>
                  <a:pt x="237358" y="374978"/>
                  <a:pt x="233790" y="377554"/>
                  <a:pt x="230308" y="376456"/>
                </a:cubicBezTo>
                <a:cubicBezTo>
                  <a:pt x="230208" y="376445"/>
                  <a:pt x="230099" y="376405"/>
                  <a:pt x="229998" y="376402"/>
                </a:cubicBezTo>
                <a:cubicBezTo>
                  <a:pt x="227184" y="375771"/>
                  <a:pt x="222667" y="375463"/>
                  <a:pt x="220536" y="375219"/>
                </a:cubicBezTo>
                <a:cubicBezTo>
                  <a:pt x="216101" y="375424"/>
                  <a:pt x="213182" y="371047"/>
                  <a:pt x="212833" y="366219"/>
                </a:cubicBezTo>
                <a:cubicBezTo>
                  <a:pt x="212491" y="341320"/>
                  <a:pt x="214349" y="305614"/>
                  <a:pt x="217021" y="289015"/>
                </a:cubicBezTo>
                <a:cubicBezTo>
                  <a:pt x="217487" y="282363"/>
                  <a:pt x="218733" y="275930"/>
                  <a:pt x="218769" y="275671"/>
                </a:cubicBezTo>
                <a:cubicBezTo>
                  <a:pt x="219524" y="271000"/>
                  <a:pt x="222318" y="268607"/>
                  <a:pt x="227260" y="268421"/>
                </a:cubicBezTo>
                <a:cubicBezTo>
                  <a:pt x="227497" y="268466"/>
                  <a:pt x="227695" y="268442"/>
                  <a:pt x="227895" y="268497"/>
                </a:cubicBezTo>
                <a:cubicBezTo>
                  <a:pt x="237078" y="269922"/>
                  <a:pt x="239882" y="270146"/>
                  <a:pt x="249391" y="271480"/>
                </a:cubicBezTo>
                <a:cubicBezTo>
                  <a:pt x="253533" y="271403"/>
                  <a:pt x="256949" y="275578"/>
                  <a:pt x="256641" y="280306"/>
                </a:cubicBezTo>
                <a:cubicBezTo>
                  <a:pt x="256627" y="280583"/>
                  <a:pt x="256599" y="280832"/>
                  <a:pt x="256525" y="281089"/>
                </a:cubicBezTo>
                <a:lnTo>
                  <a:pt x="256524" y="281089"/>
                </a:lnTo>
                <a:close/>
                <a:moveTo>
                  <a:pt x="346734" y="516465"/>
                </a:moveTo>
                <a:cubicBezTo>
                  <a:pt x="331728" y="516418"/>
                  <a:pt x="324807" y="514950"/>
                  <a:pt x="310840" y="516465"/>
                </a:cubicBezTo>
                <a:cubicBezTo>
                  <a:pt x="314392" y="506523"/>
                  <a:pt x="325459" y="498643"/>
                  <a:pt x="334529" y="504260"/>
                </a:cubicBezTo>
                <a:cubicBezTo>
                  <a:pt x="340135" y="505910"/>
                  <a:pt x="344758" y="509609"/>
                  <a:pt x="346734" y="516465"/>
                </a:cubicBezTo>
                <a:close/>
                <a:moveTo>
                  <a:pt x="331462" y="483683"/>
                </a:moveTo>
                <a:cubicBezTo>
                  <a:pt x="331412" y="487326"/>
                  <a:pt x="328771" y="491069"/>
                  <a:pt x="324852" y="491894"/>
                </a:cubicBezTo>
                <a:cubicBezTo>
                  <a:pt x="319933" y="492877"/>
                  <a:pt x="316735" y="489316"/>
                  <a:pt x="315787" y="486028"/>
                </a:cubicBezTo>
                <a:cubicBezTo>
                  <a:pt x="308215" y="458546"/>
                  <a:pt x="302628" y="441876"/>
                  <a:pt x="299618" y="418377"/>
                </a:cubicBezTo>
                <a:cubicBezTo>
                  <a:pt x="298964" y="410462"/>
                  <a:pt x="296911" y="403954"/>
                  <a:pt x="296093" y="397180"/>
                </a:cubicBezTo>
                <a:cubicBezTo>
                  <a:pt x="294865" y="392798"/>
                  <a:pt x="298118" y="389204"/>
                  <a:pt x="301920" y="388245"/>
                </a:cubicBezTo>
                <a:cubicBezTo>
                  <a:pt x="302260" y="388177"/>
                  <a:pt x="302545" y="388175"/>
                  <a:pt x="302872" y="388108"/>
                </a:cubicBezTo>
                <a:cubicBezTo>
                  <a:pt x="305094" y="387523"/>
                  <a:pt x="309456" y="386727"/>
                  <a:pt x="312280" y="386340"/>
                </a:cubicBezTo>
                <a:cubicBezTo>
                  <a:pt x="312824" y="386324"/>
                  <a:pt x="313240" y="386236"/>
                  <a:pt x="313765" y="386222"/>
                </a:cubicBezTo>
                <a:cubicBezTo>
                  <a:pt x="317432" y="386007"/>
                  <a:pt x="321833" y="389785"/>
                  <a:pt x="321428" y="393458"/>
                </a:cubicBezTo>
                <a:cubicBezTo>
                  <a:pt x="323441" y="401106"/>
                  <a:pt x="325543" y="407186"/>
                  <a:pt x="324880" y="414178"/>
                </a:cubicBezTo>
                <a:cubicBezTo>
                  <a:pt x="326584" y="442590"/>
                  <a:pt x="326087" y="458700"/>
                  <a:pt x="331462" y="483683"/>
                </a:cubicBezTo>
                <a:close/>
                <a:moveTo>
                  <a:pt x="311675" y="288898"/>
                </a:moveTo>
                <a:cubicBezTo>
                  <a:pt x="315263" y="317540"/>
                  <a:pt x="310579" y="331650"/>
                  <a:pt x="315863" y="365908"/>
                </a:cubicBezTo>
                <a:cubicBezTo>
                  <a:pt x="315256" y="370883"/>
                  <a:pt x="311785" y="374685"/>
                  <a:pt x="308171" y="375219"/>
                </a:cubicBezTo>
                <a:cubicBezTo>
                  <a:pt x="305248" y="375472"/>
                  <a:pt x="302608" y="376051"/>
                  <a:pt x="298478" y="376435"/>
                </a:cubicBezTo>
                <a:cubicBezTo>
                  <a:pt x="296963" y="376511"/>
                  <a:pt x="294489" y="375928"/>
                  <a:pt x="293039" y="375194"/>
                </a:cubicBezTo>
                <a:cubicBezTo>
                  <a:pt x="291523" y="374223"/>
                  <a:pt x="290268" y="372239"/>
                  <a:pt x="290047" y="370110"/>
                </a:cubicBezTo>
                <a:cubicBezTo>
                  <a:pt x="284244" y="342161"/>
                  <a:pt x="282153" y="320014"/>
                  <a:pt x="273890" y="294103"/>
                </a:cubicBezTo>
                <a:cubicBezTo>
                  <a:pt x="273485" y="289482"/>
                  <a:pt x="272749" y="285253"/>
                  <a:pt x="272125" y="280523"/>
                </a:cubicBezTo>
                <a:cubicBezTo>
                  <a:pt x="270787" y="275730"/>
                  <a:pt x="274104" y="271376"/>
                  <a:pt x="278751" y="271549"/>
                </a:cubicBezTo>
                <a:cubicBezTo>
                  <a:pt x="278917" y="271531"/>
                  <a:pt x="279043" y="271498"/>
                  <a:pt x="279227" y="271492"/>
                </a:cubicBezTo>
                <a:cubicBezTo>
                  <a:pt x="288784" y="271213"/>
                  <a:pt x="293522" y="268771"/>
                  <a:pt x="300891" y="268483"/>
                </a:cubicBezTo>
                <a:cubicBezTo>
                  <a:pt x="301306" y="268334"/>
                  <a:pt x="301761" y="268425"/>
                  <a:pt x="302153" y="268385"/>
                </a:cubicBezTo>
                <a:cubicBezTo>
                  <a:pt x="306097" y="268251"/>
                  <a:pt x="309421" y="272319"/>
                  <a:pt x="309963" y="275837"/>
                </a:cubicBezTo>
                <a:cubicBezTo>
                  <a:pt x="310283" y="276079"/>
                  <a:pt x="311772" y="283134"/>
                  <a:pt x="311675" y="288898"/>
                </a:cubicBezTo>
                <a:close/>
                <a:moveTo>
                  <a:pt x="299277" y="229138"/>
                </a:moveTo>
                <a:cubicBezTo>
                  <a:pt x="300456" y="236196"/>
                  <a:pt x="301291" y="239894"/>
                  <a:pt x="300367" y="246980"/>
                </a:cubicBezTo>
                <a:cubicBezTo>
                  <a:pt x="300336" y="247065"/>
                  <a:pt x="300337" y="247144"/>
                  <a:pt x="300322" y="247246"/>
                </a:cubicBezTo>
                <a:cubicBezTo>
                  <a:pt x="299183" y="252805"/>
                  <a:pt x="294022" y="257208"/>
                  <a:pt x="288025" y="257854"/>
                </a:cubicBezTo>
                <a:cubicBezTo>
                  <a:pt x="266508" y="258965"/>
                  <a:pt x="257680" y="256940"/>
                  <a:pt x="241276" y="257854"/>
                </a:cubicBezTo>
                <a:cubicBezTo>
                  <a:pt x="236197" y="258352"/>
                  <a:pt x="229602" y="254917"/>
                  <a:pt x="228335" y="246980"/>
                </a:cubicBezTo>
                <a:cubicBezTo>
                  <a:pt x="227484" y="240866"/>
                  <a:pt x="228462" y="234337"/>
                  <a:pt x="229415" y="229178"/>
                </a:cubicBezTo>
                <a:cubicBezTo>
                  <a:pt x="232099" y="221118"/>
                  <a:pt x="233509" y="215218"/>
                  <a:pt x="234771" y="210132"/>
                </a:cubicBezTo>
                <a:cubicBezTo>
                  <a:pt x="235550" y="204009"/>
                  <a:pt x="241323" y="199647"/>
                  <a:pt x="247273" y="200999"/>
                </a:cubicBezTo>
                <a:cubicBezTo>
                  <a:pt x="257878" y="200200"/>
                  <a:pt x="271642" y="199988"/>
                  <a:pt x="281436" y="200999"/>
                </a:cubicBezTo>
                <a:cubicBezTo>
                  <a:pt x="287198" y="200753"/>
                  <a:pt x="292025" y="204289"/>
                  <a:pt x="293896" y="209999"/>
                </a:cubicBezTo>
                <a:cubicBezTo>
                  <a:pt x="294920" y="214697"/>
                  <a:pt x="296152" y="221155"/>
                  <a:pt x="299277" y="229138"/>
                </a:cubicBezTo>
                <a:close/>
                <a:moveTo>
                  <a:pt x="307467" y="127470"/>
                </a:moveTo>
                <a:cubicBezTo>
                  <a:pt x="307489" y="132267"/>
                  <a:pt x="307766" y="138709"/>
                  <a:pt x="305299" y="143252"/>
                </a:cubicBezTo>
                <a:cubicBezTo>
                  <a:pt x="298771" y="160086"/>
                  <a:pt x="297514" y="166389"/>
                  <a:pt x="294509" y="180415"/>
                </a:cubicBezTo>
                <a:cubicBezTo>
                  <a:pt x="294478" y="180644"/>
                  <a:pt x="294420" y="180781"/>
                  <a:pt x="294375" y="180989"/>
                </a:cubicBezTo>
                <a:cubicBezTo>
                  <a:pt x="292669" y="185328"/>
                  <a:pt x="287275" y="188578"/>
                  <a:pt x="283232" y="188862"/>
                </a:cubicBezTo>
                <a:cubicBezTo>
                  <a:pt x="273496" y="187385"/>
                  <a:pt x="256366" y="188427"/>
                  <a:pt x="246072" y="188862"/>
                </a:cubicBezTo>
                <a:cubicBezTo>
                  <a:pt x="240457" y="189694"/>
                  <a:pt x="235228" y="186318"/>
                  <a:pt x="233565" y="179708"/>
                </a:cubicBezTo>
                <a:cubicBezTo>
                  <a:pt x="229488" y="171410"/>
                  <a:pt x="227973" y="156388"/>
                  <a:pt x="222192" y="143203"/>
                </a:cubicBezTo>
                <a:cubicBezTo>
                  <a:pt x="220569" y="138036"/>
                  <a:pt x="220572" y="131930"/>
                  <a:pt x="219439" y="126870"/>
                </a:cubicBezTo>
                <a:cubicBezTo>
                  <a:pt x="219455" y="124117"/>
                  <a:pt x="219221" y="123837"/>
                  <a:pt x="219439" y="120876"/>
                </a:cubicBezTo>
                <a:cubicBezTo>
                  <a:pt x="219142" y="113324"/>
                  <a:pt x="225953" y="107636"/>
                  <a:pt x="232284" y="108030"/>
                </a:cubicBezTo>
                <a:cubicBezTo>
                  <a:pt x="254620" y="110828"/>
                  <a:pt x="271118" y="105543"/>
                  <a:pt x="294621" y="108030"/>
                </a:cubicBezTo>
                <a:cubicBezTo>
                  <a:pt x="301609" y="107394"/>
                  <a:pt x="307769" y="113928"/>
                  <a:pt x="307467" y="120876"/>
                </a:cubicBezTo>
                <a:cubicBezTo>
                  <a:pt x="307455" y="122440"/>
                  <a:pt x="307478" y="125358"/>
                  <a:pt x="307467" y="127470"/>
                </a:cubicBezTo>
                <a:close/>
                <a:moveTo>
                  <a:pt x="403077" y="178026"/>
                </a:moveTo>
                <a:cubicBezTo>
                  <a:pt x="402243" y="179015"/>
                  <a:pt x="401904" y="179367"/>
                  <a:pt x="401298" y="180396"/>
                </a:cubicBezTo>
                <a:cubicBezTo>
                  <a:pt x="401234" y="180561"/>
                  <a:pt x="400972" y="180829"/>
                  <a:pt x="400850" y="181087"/>
                </a:cubicBezTo>
                <a:cubicBezTo>
                  <a:pt x="398374" y="184568"/>
                  <a:pt x="393241" y="185692"/>
                  <a:pt x="389326" y="185082"/>
                </a:cubicBezTo>
                <a:cubicBezTo>
                  <a:pt x="378460" y="176558"/>
                  <a:pt x="365072" y="167523"/>
                  <a:pt x="348149" y="159569"/>
                </a:cubicBezTo>
                <a:cubicBezTo>
                  <a:pt x="338260" y="152929"/>
                  <a:pt x="332210" y="147236"/>
                  <a:pt x="323505" y="142568"/>
                </a:cubicBezTo>
                <a:cubicBezTo>
                  <a:pt x="317734" y="139357"/>
                  <a:pt x="316571" y="131535"/>
                  <a:pt x="321600" y="125739"/>
                </a:cubicBezTo>
                <a:cubicBezTo>
                  <a:pt x="321736" y="125548"/>
                  <a:pt x="321804" y="125423"/>
                  <a:pt x="321969" y="125190"/>
                </a:cubicBezTo>
                <a:cubicBezTo>
                  <a:pt x="325426" y="120628"/>
                  <a:pt x="333096" y="116810"/>
                  <a:pt x="338147" y="120498"/>
                </a:cubicBezTo>
                <a:cubicBezTo>
                  <a:pt x="345999" y="125064"/>
                  <a:pt x="351858" y="127910"/>
                  <a:pt x="362775" y="136905"/>
                </a:cubicBezTo>
                <a:cubicBezTo>
                  <a:pt x="379316" y="146287"/>
                  <a:pt x="389394" y="155972"/>
                  <a:pt x="402076" y="166211"/>
                </a:cubicBezTo>
                <a:cubicBezTo>
                  <a:pt x="405475" y="169993"/>
                  <a:pt x="404692" y="174500"/>
                  <a:pt x="403077" y="178026"/>
                </a:cubicBezTo>
                <a:close/>
                <a:moveTo>
                  <a:pt x="475081" y="128252"/>
                </a:moveTo>
                <a:cubicBezTo>
                  <a:pt x="467677" y="141413"/>
                  <a:pt x="458560" y="147201"/>
                  <a:pt x="445473" y="167339"/>
                </a:cubicBezTo>
                <a:cubicBezTo>
                  <a:pt x="443608" y="169579"/>
                  <a:pt x="442311" y="170783"/>
                  <a:pt x="441248" y="172670"/>
                </a:cubicBezTo>
                <a:cubicBezTo>
                  <a:pt x="437491" y="176594"/>
                  <a:pt x="433345" y="180701"/>
                  <a:pt x="430321" y="183611"/>
                </a:cubicBezTo>
                <a:cubicBezTo>
                  <a:pt x="428447" y="185489"/>
                  <a:pt x="425184" y="185897"/>
                  <a:pt x="422321" y="184163"/>
                </a:cubicBezTo>
                <a:cubicBezTo>
                  <a:pt x="421676" y="183417"/>
                  <a:pt x="420073" y="182333"/>
                  <a:pt x="418875" y="181295"/>
                </a:cubicBezTo>
                <a:cubicBezTo>
                  <a:pt x="416138" y="179879"/>
                  <a:pt x="416085" y="175124"/>
                  <a:pt x="418335" y="173217"/>
                </a:cubicBezTo>
                <a:cubicBezTo>
                  <a:pt x="418394" y="173144"/>
                  <a:pt x="418517" y="173030"/>
                  <a:pt x="418579" y="172956"/>
                </a:cubicBezTo>
                <a:cubicBezTo>
                  <a:pt x="421909" y="168927"/>
                  <a:pt x="425339" y="163840"/>
                  <a:pt x="427464" y="160518"/>
                </a:cubicBezTo>
                <a:cubicBezTo>
                  <a:pt x="427222" y="160818"/>
                  <a:pt x="429599" y="158032"/>
                  <a:pt x="431554" y="155355"/>
                </a:cubicBezTo>
                <a:cubicBezTo>
                  <a:pt x="446906" y="137940"/>
                  <a:pt x="455483" y="131213"/>
                  <a:pt x="466888" y="120581"/>
                </a:cubicBezTo>
                <a:cubicBezTo>
                  <a:pt x="467997" y="119423"/>
                  <a:pt x="469309" y="118881"/>
                  <a:pt x="470820" y="118867"/>
                </a:cubicBezTo>
                <a:cubicBezTo>
                  <a:pt x="471527" y="118743"/>
                  <a:pt x="471984" y="118926"/>
                  <a:pt x="472652" y="119223"/>
                </a:cubicBezTo>
                <a:cubicBezTo>
                  <a:pt x="473491" y="119690"/>
                  <a:pt x="474150" y="119889"/>
                  <a:pt x="475240" y="120332"/>
                </a:cubicBezTo>
                <a:cubicBezTo>
                  <a:pt x="475491" y="121010"/>
                  <a:pt x="476000" y="121648"/>
                  <a:pt x="476299" y="122444"/>
                </a:cubicBezTo>
                <a:cubicBezTo>
                  <a:pt x="476891" y="124284"/>
                  <a:pt x="476506" y="126931"/>
                  <a:pt x="475081" y="128252"/>
                </a:cubicBezTo>
                <a:close/>
                <a:moveTo>
                  <a:pt x="480630" y="112806"/>
                </a:moveTo>
                <a:cubicBezTo>
                  <a:pt x="480605" y="112828"/>
                  <a:pt x="480564" y="112825"/>
                  <a:pt x="480549" y="112803"/>
                </a:cubicBezTo>
                <a:cubicBezTo>
                  <a:pt x="480541" y="112795"/>
                  <a:pt x="480537" y="112789"/>
                  <a:pt x="480536" y="112780"/>
                </a:cubicBezTo>
                <a:cubicBezTo>
                  <a:pt x="480302" y="111352"/>
                  <a:pt x="480214" y="110150"/>
                  <a:pt x="480159" y="109153"/>
                </a:cubicBezTo>
                <a:cubicBezTo>
                  <a:pt x="480395" y="101982"/>
                  <a:pt x="483996" y="97687"/>
                  <a:pt x="488448" y="94313"/>
                </a:cubicBezTo>
                <a:cubicBezTo>
                  <a:pt x="492890" y="90214"/>
                  <a:pt x="496724" y="88989"/>
                  <a:pt x="502962" y="86963"/>
                </a:cubicBezTo>
                <a:cubicBezTo>
                  <a:pt x="504970" y="86856"/>
                  <a:pt x="506625" y="86587"/>
                  <a:pt x="508905" y="86653"/>
                </a:cubicBezTo>
                <a:cubicBezTo>
                  <a:pt x="508937" y="86651"/>
                  <a:pt x="508955" y="86689"/>
                  <a:pt x="508951" y="86719"/>
                </a:cubicBezTo>
                <a:cubicBezTo>
                  <a:pt x="508950" y="86733"/>
                  <a:pt x="508941" y="86747"/>
                  <a:pt x="508931" y="86753"/>
                </a:cubicBezTo>
                <a:cubicBezTo>
                  <a:pt x="495572" y="99376"/>
                  <a:pt x="490212" y="104634"/>
                  <a:pt x="480630" y="112806"/>
                </a:cubicBezTo>
                <a:close/>
              </a:path>
              <a:path w="526743" h="527938" stroke="0" extrusionOk="0">
                <a:moveTo>
                  <a:pt x="526743" y="85951"/>
                </a:moveTo>
                <a:cubicBezTo>
                  <a:pt x="525207" y="84430"/>
                  <a:pt x="524410" y="83637"/>
                  <a:pt x="523062" y="81741"/>
                </a:cubicBezTo>
                <a:cubicBezTo>
                  <a:pt x="520062" y="77663"/>
                  <a:pt x="513425" y="73785"/>
                  <a:pt x="507986" y="75091"/>
                </a:cubicBezTo>
                <a:cubicBezTo>
                  <a:pt x="497149" y="74730"/>
                  <a:pt x="487528" y="80031"/>
                  <a:pt x="480484" y="86052"/>
                </a:cubicBezTo>
                <a:cubicBezTo>
                  <a:pt x="474138" y="93637"/>
                  <a:pt x="469844" y="98804"/>
                  <a:pt x="468792" y="107490"/>
                </a:cubicBezTo>
                <a:cubicBezTo>
                  <a:pt x="464937" y="107346"/>
                  <a:pt x="460565" y="109437"/>
                  <a:pt x="458456" y="112815"/>
                </a:cubicBezTo>
                <a:cubicBezTo>
                  <a:pt x="452253" y="120829"/>
                  <a:pt x="433257" y="136361"/>
                  <a:pt x="423475" y="147202"/>
                </a:cubicBezTo>
                <a:cubicBezTo>
                  <a:pt x="421194" y="149666"/>
                  <a:pt x="420048" y="151984"/>
                  <a:pt x="417885" y="154187"/>
                </a:cubicBezTo>
                <a:cubicBezTo>
                  <a:pt x="415899" y="157281"/>
                  <a:pt x="415521" y="158189"/>
                  <a:pt x="412768" y="161380"/>
                </a:cubicBezTo>
                <a:cubicBezTo>
                  <a:pt x="411824" y="159811"/>
                  <a:pt x="410771" y="158935"/>
                  <a:pt x="409319" y="157324"/>
                </a:cubicBezTo>
                <a:cubicBezTo>
                  <a:pt x="391744" y="145179"/>
                  <a:pt x="382091" y="138648"/>
                  <a:pt x="369391" y="127534"/>
                </a:cubicBezTo>
                <a:cubicBezTo>
                  <a:pt x="361730" y="121368"/>
                  <a:pt x="351098" y="115401"/>
                  <a:pt x="344181" y="110743"/>
                </a:cubicBezTo>
                <a:cubicBezTo>
                  <a:pt x="335567" y="105554"/>
                  <a:pt x="324300" y="106091"/>
                  <a:pt x="317550" y="113096"/>
                </a:cubicBezTo>
                <a:cubicBezTo>
                  <a:pt x="312876" y="101202"/>
                  <a:pt x="304617" y="98102"/>
                  <a:pt x="294622" y="96553"/>
                </a:cubicBezTo>
                <a:cubicBezTo>
                  <a:pt x="291066" y="96245"/>
                  <a:pt x="286516" y="96774"/>
                  <a:pt x="283734" y="96553"/>
                </a:cubicBezTo>
                <a:cubicBezTo>
                  <a:pt x="283591" y="96554"/>
                  <a:pt x="283579" y="96510"/>
                  <a:pt x="283711" y="96447"/>
                </a:cubicBezTo>
                <a:cubicBezTo>
                  <a:pt x="291825" y="92608"/>
                  <a:pt x="295139" y="87905"/>
                  <a:pt x="297278" y="79388"/>
                </a:cubicBezTo>
                <a:cubicBezTo>
                  <a:pt x="299463" y="64216"/>
                  <a:pt x="301659" y="54055"/>
                  <a:pt x="303872" y="41026"/>
                </a:cubicBezTo>
                <a:cubicBezTo>
                  <a:pt x="303845" y="40817"/>
                  <a:pt x="303911" y="40327"/>
                  <a:pt x="303956" y="40054"/>
                </a:cubicBezTo>
                <a:cubicBezTo>
                  <a:pt x="306223" y="19896"/>
                  <a:pt x="285512" y="2288"/>
                  <a:pt x="264205" y="0"/>
                </a:cubicBezTo>
                <a:cubicBezTo>
                  <a:pt x="241723" y="809"/>
                  <a:pt x="222517" y="15434"/>
                  <a:pt x="224151" y="39752"/>
                </a:cubicBezTo>
                <a:cubicBezTo>
                  <a:pt x="224155" y="39853"/>
                  <a:pt x="224150" y="39946"/>
                  <a:pt x="224151" y="40054"/>
                </a:cubicBezTo>
                <a:cubicBezTo>
                  <a:pt x="224540" y="53266"/>
                  <a:pt x="226982" y="61500"/>
                  <a:pt x="230800" y="79228"/>
                </a:cubicBezTo>
                <a:cubicBezTo>
                  <a:pt x="230333" y="86350"/>
                  <a:pt x="236516" y="93886"/>
                  <a:pt x="244113" y="96447"/>
                </a:cubicBezTo>
                <a:cubicBezTo>
                  <a:pt x="244244" y="96511"/>
                  <a:pt x="244244" y="96545"/>
                  <a:pt x="244091" y="96553"/>
                </a:cubicBezTo>
                <a:cubicBezTo>
                  <a:pt x="241021" y="96593"/>
                  <a:pt x="234851" y="96692"/>
                  <a:pt x="232285" y="96553"/>
                </a:cubicBezTo>
                <a:cubicBezTo>
                  <a:pt x="222233" y="97529"/>
                  <a:pt x="214952" y="102789"/>
                  <a:pt x="209355" y="113102"/>
                </a:cubicBezTo>
                <a:cubicBezTo>
                  <a:pt x="201582" y="107283"/>
                  <a:pt x="191959" y="106214"/>
                  <a:pt x="182392" y="110949"/>
                </a:cubicBezTo>
                <a:cubicBezTo>
                  <a:pt x="176377" y="114965"/>
                  <a:pt x="168444" y="119441"/>
                  <a:pt x="157271" y="127708"/>
                </a:cubicBezTo>
                <a:cubicBezTo>
                  <a:pt x="143945" y="140031"/>
                  <a:pt x="132621" y="146417"/>
                  <a:pt x="117209" y="157630"/>
                </a:cubicBezTo>
                <a:cubicBezTo>
                  <a:pt x="116213" y="158726"/>
                  <a:pt x="115102" y="159705"/>
                  <a:pt x="114283" y="160958"/>
                </a:cubicBezTo>
                <a:cubicBezTo>
                  <a:pt x="111449" y="157168"/>
                  <a:pt x="110702" y="155967"/>
                  <a:pt x="108781" y="153253"/>
                </a:cubicBezTo>
                <a:cubicBezTo>
                  <a:pt x="108930" y="153322"/>
                  <a:pt x="104837" y="148012"/>
                  <a:pt x="103397" y="146572"/>
                </a:cubicBezTo>
                <a:cubicBezTo>
                  <a:pt x="86749" y="131744"/>
                  <a:pt x="81088" y="124648"/>
                  <a:pt x="68489" y="112257"/>
                </a:cubicBezTo>
                <a:cubicBezTo>
                  <a:pt x="66106" y="108966"/>
                  <a:pt x="62470" y="108025"/>
                  <a:pt x="58119" y="106938"/>
                </a:cubicBezTo>
                <a:cubicBezTo>
                  <a:pt x="57855" y="98683"/>
                  <a:pt x="51911" y="91124"/>
                  <a:pt x="46247" y="85310"/>
                </a:cubicBezTo>
                <a:cubicBezTo>
                  <a:pt x="35404" y="74083"/>
                  <a:pt x="14946" y="67678"/>
                  <a:pt x="3972" y="81013"/>
                </a:cubicBezTo>
                <a:cubicBezTo>
                  <a:pt x="2043" y="82915"/>
                  <a:pt x="2023" y="83524"/>
                  <a:pt x="0" y="85267"/>
                </a:cubicBezTo>
                <a:cubicBezTo>
                  <a:pt x="12885" y="93595"/>
                  <a:pt x="23815" y="105086"/>
                  <a:pt x="39575" y="121134"/>
                </a:cubicBezTo>
                <a:cubicBezTo>
                  <a:pt x="38951" y="125134"/>
                  <a:pt x="40340" y="129974"/>
                  <a:pt x="43278" y="134588"/>
                </a:cubicBezTo>
                <a:cubicBezTo>
                  <a:pt x="50035" y="147213"/>
                  <a:pt x="58984" y="156284"/>
                  <a:pt x="72887" y="173678"/>
                </a:cubicBezTo>
                <a:cubicBezTo>
                  <a:pt x="72798" y="173946"/>
                  <a:pt x="76965" y="179048"/>
                  <a:pt x="78141" y="180191"/>
                </a:cubicBezTo>
                <a:cubicBezTo>
                  <a:pt x="82744" y="185296"/>
                  <a:pt x="83776" y="185953"/>
                  <a:pt x="88539" y="190574"/>
                </a:cubicBezTo>
                <a:cubicBezTo>
                  <a:pt x="91712" y="194915"/>
                  <a:pt x="96171" y="196066"/>
                  <a:pt x="101245" y="196213"/>
                </a:cubicBezTo>
                <a:cubicBezTo>
                  <a:pt x="105939" y="196250"/>
                  <a:pt x="108679" y="194795"/>
                  <a:pt x="112517" y="192389"/>
                </a:cubicBezTo>
                <a:cubicBezTo>
                  <a:pt x="114154" y="191142"/>
                  <a:pt x="115256" y="190186"/>
                  <a:pt x="116461" y="189073"/>
                </a:cubicBezTo>
                <a:cubicBezTo>
                  <a:pt x="116882" y="188675"/>
                  <a:pt x="117140" y="188331"/>
                  <a:pt x="117379" y="187947"/>
                </a:cubicBezTo>
                <a:cubicBezTo>
                  <a:pt x="121767" y="193502"/>
                  <a:pt x="128186" y="196374"/>
                  <a:pt x="134819" y="196384"/>
                </a:cubicBezTo>
                <a:cubicBezTo>
                  <a:pt x="137336" y="196408"/>
                  <a:pt x="139072" y="195902"/>
                  <a:pt x="141928" y="195148"/>
                </a:cubicBezTo>
                <a:cubicBezTo>
                  <a:pt x="157079" y="182950"/>
                  <a:pt x="174123" y="172386"/>
                  <a:pt x="185201" y="168472"/>
                </a:cubicBezTo>
                <a:cubicBezTo>
                  <a:pt x="198130" y="160733"/>
                  <a:pt x="204381" y="155557"/>
                  <a:pt x="210389" y="151663"/>
                </a:cubicBezTo>
                <a:cubicBezTo>
                  <a:pt x="210942" y="151105"/>
                  <a:pt x="211651" y="150553"/>
                  <a:pt x="212259" y="149900"/>
                </a:cubicBezTo>
                <a:cubicBezTo>
                  <a:pt x="217914" y="164870"/>
                  <a:pt x="216596" y="169401"/>
                  <a:pt x="222605" y="183100"/>
                </a:cubicBezTo>
                <a:cubicBezTo>
                  <a:pt x="224544" y="188559"/>
                  <a:pt x="226780" y="193312"/>
                  <a:pt x="231308" y="195458"/>
                </a:cubicBezTo>
                <a:cubicBezTo>
                  <a:pt x="227994" y="198393"/>
                  <a:pt x="225368" y="201901"/>
                  <a:pt x="223765" y="206894"/>
                </a:cubicBezTo>
                <a:cubicBezTo>
                  <a:pt x="222231" y="212593"/>
                  <a:pt x="220386" y="219780"/>
                  <a:pt x="218360" y="226119"/>
                </a:cubicBezTo>
                <a:cubicBezTo>
                  <a:pt x="215201" y="232764"/>
                  <a:pt x="216484" y="241267"/>
                  <a:pt x="217009" y="248766"/>
                </a:cubicBezTo>
                <a:cubicBezTo>
                  <a:pt x="216969" y="252222"/>
                  <a:pt x="219084" y="254539"/>
                  <a:pt x="220413" y="258028"/>
                </a:cubicBezTo>
                <a:cubicBezTo>
                  <a:pt x="212649" y="260837"/>
                  <a:pt x="208318" y="266536"/>
                  <a:pt x="207469" y="273736"/>
                </a:cubicBezTo>
                <a:cubicBezTo>
                  <a:pt x="205883" y="278528"/>
                  <a:pt x="205710" y="283281"/>
                  <a:pt x="205581" y="288276"/>
                </a:cubicBezTo>
                <a:cubicBezTo>
                  <a:pt x="200986" y="326099"/>
                  <a:pt x="205032" y="332050"/>
                  <a:pt x="201373" y="365908"/>
                </a:cubicBezTo>
                <a:cubicBezTo>
                  <a:pt x="201471" y="370120"/>
                  <a:pt x="203282" y="373542"/>
                  <a:pt x="204894" y="377608"/>
                </a:cubicBezTo>
                <a:cubicBezTo>
                  <a:pt x="201256" y="380895"/>
                  <a:pt x="197063" y="384447"/>
                  <a:pt x="196107" y="390881"/>
                </a:cubicBezTo>
                <a:cubicBezTo>
                  <a:pt x="194951" y="388978"/>
                  <a:pt x="194057" y="403394"/>
                  <a:pt x="192415" y="413096"/>
                </a:cubicBezTo>
                <a:cubicBezTo>
                  <a:pt x="192201" y="447256"/>
                  <a:pt x="190130" y="464571"/>
                  <a:pt x="185818" y="482647"/>
                </a:cubicBezTo>
                <a:cubicBezTo>
                  <a:pt x="185203" y="486421"/>
                  <a:pt x="186558" y="489583"/>
                  <a:pt x="188471" y="493917"/>
                </a:cubicBezTo>
                <a:cubicBezTo>
                  <a:pt x="174881" y="498729"/>
                  <a:pt x="170144" y="512308"/>
                  <a:pt x="169006" y="522202"/>
                </a:cubicBezTo>
                <a:cubicBezTo>
                  <a:pt x="168981" y="523676"/>
                  <a:pt x="168784" y="526712"/>
                  <a:pt x="169006" y="527939"/>
                </a:cubicBezTo>
                <a:cubicBezTo>
                  <a:pt x="187266" y="525734"/>
                  <a:pt x="207005" y="528967"/>
                  <a:pt x="229628" y="527939"/>
                </a:cubicBezTo>
                <a:cubicBezTo>
                  <a:pt x="229808" y="526232"/>
                  <a:pt x="229586" y="524507"/>
                  <a:pt x="229628" y="522202"/>
                </a:cubicBezTo>
                <a:cubicBezTo>
                  <a:pt x="229964" y="511642"/>
                  <a:pt x="225745" y="503438"/>
                  <a:pt x="218032" y="498357"/>
                </a:cubicBezTo>
                <a:cubicBezTo>
                  <a:pt x="221668" y="495957"/>
                  <a:pt x="222890" y="492525"/>
                  <a:pt x="224077" y="488695"/>
                </a:cubicBezTo>
                <a:cubicBezTo>
                  <a:pt x="230515" y="472348"/>
                  <a:pt x="234051" y="445766"/>
                  <a:pt x="240295" y="420808"/>
                </a:cubicBezTo>
                <a:cubicBezTo>
                  <a:pt x="242563" y="410205"/>
                  <a:pt x="243956" y="399220"/>
                  <a:pt x="243948" y="398923"/>
                </a:cubicBezTo>
                <a:cubicBezTo>
                  <a:pt x="245061" y="393910"/>
                  <a:pt x="244262" y="389809"/>
                  <a:pt x="241113" y="385272"/>
                </a:cubicBezTo>
                <a:cubicBezTo>
                  <a:pt x="241492" y="384913"/>
                  <a:pt x="241992" y="384843"/>
                  <a:pt x="242385" y="384497"/>
                </a:cubicBezTo>
                <a:cubicBezTo>
                  <a:pt x="246510" y="381500"/>
                  <a:pt x="249541" y="376836"/>
                  <a:pt x="249887" y="372497"/>
                </a:cubicBezTo>
                <a:cubicBezTo>
                  <a:pt x="257620" y="344376"/>
                  <a:pt x="257219" y="327051"/>
                  <a:pt x="264296" y="304703"/>
                </a:cubicBezTo>
                <a:cubicBezTo>
                  <a:pt x="264322" y="304555"/>
                  <a:pt x="264380" y="304568"/>
                  <a:pt x="264411" y="304703"/>
                </a:cubicBezTo>
                <a:cubicBezTo>
                  <a:pt x="269499" y="319326"/>
                  <a:pt x="270512" y="340338"/>
                  <a:pt x="278774" y="372247"/>
                </a:cubicBezTo>
                <a:cubicBezTo>
                  <a:pt x="279017" y="377482"/>
                  <a:pt x="283248" y="382159"/>
                  <a:pt x="286321" y="384497"/>
                </a:cubicBezTo>
                <a:cubicBezTo>
                  <a:pt x="286716" y="384807"/>
                  <a:pt x="287162" y="384988"/>
                  <a:pt x="287579" y="385264"/>
                </a:cubicBezTo>
                <a:cubicBezTo>
                  <a:pt x="284794" y="389084"/>
                  <a:pt x="284016" y="392959"/>
                  <a:pt x="284719" y="398592"/>
                </a:cubicBezTo>
                <a:cubicBezTo>
                  <a:pt x="285653" y="407391"/>
                  <a:pt x="287696" y="414136"/>
                  <a:pt x="288444" y="420962"/>
                </a:cubicBezTo>
                <a:cubicBezTo>
                  <a:pt x="297423" y="453826"/>
                  <a:pt x="297425" y="470458"/>
                  <a:pt x="304672" y="488871"/>
                </a:cubicBezTo>
                <a:cubicBezTo>
                  <a:pt x="306141" y="492450"/>
                  <a:pt x="307786" y="495490"/>
                  <a:pt x="310475" y="498212"/>
                </a:cubicBezTo>
                <a:cubicBezTo>
                  <a:pt x="304499" y="503028"/>
                  <a:pt x="298538" y="513242"/>
                  <a:pt x="298476" y="522202"/>
                </a:cubicBezTo>
                <a:cubicBezTo>
                  <a:pt x="298684" y="524863"/>
                  <a:pt x="298366" y="526723"/>
                  <a:pt x="298476" y="527939"/>
                </a:cubicBezTo>
                <a:cubicBezTo>
                  <a:pt x="311347" y="528794"/>
                  <a:pt x="345789" y="530765"/>
                  <a:pt x="359098" y="527939"/>
                </a:cubicBezTo>
                <a:cubicBezTo>
                  <a:pt x="359157" y="526545"/>
                  <a:pt x="358989" y="524308"/>
                  <a:pt x="359098" y="522202"/>
                </a:cubicBezTo>
                <a:cubicBezTo>
                  <a:pt x="358157" y="508979"/>
                  <a:pt x="350083" y="497689"/>
                  <a:pt x="340098" y="494128"/>
                </a:cubicBezTo>
                <a:cubicBezTo>
                  <a:pt x="341923" y="490831"/>
                  <a:pt x="343171" y="486906"/>
                  <a:pt x="342885" y="482625"/>
                </a:cubicBezTo>
                <a:cubicBezTo>
                  <a:pt x="338611" y="451784"/>
                  <a:pt x="338858" y="434823"/>
                  <a:pt x="336297" y="413069"/>
                </a:cubicBezTo>
                <a:cubicBezTo>
                  <a:pt x="334972" y="406203"/>
                  <a:pt x="334056" y="398550"/>
                  <a:pt x="332661" y="391183"/>
                </a:cubicBezTo>
                <a:cubicBezTo>
                  <a:pt x="332229" y="386540"/>
                  <a:pt x="329137" y="380384"/>
                  <a:pt x="323757" y="377621"/>
                </a:cubicBezTo>
                <a:cubicBezTo>
                  <a:pt x="326530" y="373600"/>
                  <a:pt x="327740" y="369816"/>
                  <a:pt x="327322" y="365598"/>
                </a:cubicBezTo>
                <a:cubicBezTo>
                  <a:pt x="326106" y="345936"/>
                  <a:pt x="326621" y="315026"/>
                  <a:pt x="323120" y="288117"/>
                </a:cubicBezTo>
                <a:cubicBezTo>
                  <a:pt x="322494" y="280646"/>
                  <a:pt x="321297" y="274027"/>
                  <a:pt x="321272" y="273929"/>
                </a:cubicBezTo>
                <a:cubicBezTo>
                  <a:pt x="320757" y="266807"/>
                  <a:pt x="314900" y="260717"/>
                  <a:pt x="308284" y="258023"/>
                </a:cubicBezTo>
                <a:cubicBezTo>
                  <a:pt x="310204" y="255002"/>
                  <a:pt x="311750" y="252616"/>
                  <a:pt x="311680" y="248901"/>
                </a:cubicBezTo>
                <a:cubicBezTo>
                  <a:pt x="313419" y="240917"/>
                  <a:pt x="311388" y="232350"/>
                  <a:pt x="310336" y="226074"/>
                </a:cubicBezTo>
                <a:cubicBezTo>
                  <a:pt x="308410" y="221074"/>
                  <a:pt x="305887" y="212587"/>
                  <a:pt x="304901" y="206758"/>
                </a:cubicBezTo>
                <a:cubicBezTo>
                  <a:pt x="304513" y="202181"/>
                  <a:pt x="301360" y="197876"/>
                  <a:pt x="297393" y="195435"/>
                </a:cubicBezTo>
                <a:cubicBezTo>
                  <a:pt x="301594" y="192235"/>
                  <a:pt x="304990" y="187603"/>
                  <a:pt x="305597" y="183360"/>
                </a:cubicBezTo>
                <a:cubicBezTo>
                  <a:pt x="306818" y="175391"/>
                  <a:pt x="310655" y="162332"/>
                  <a:pt x="315177" y="150363"/>
                </a:cubicBezTo>
                <a:cubicBezTo>
                  <a:pt x="315692" y="150742"/>
                  <a:pt x="316164" y="151302"/>
                  <a:pt x="316749" y="151833"/>
                </a:cubicBezTo>
                <a:cubicBezTo>
                  <a:pt x="328898" y="158467"/>
                  <a:pt x="336403" y="166098"/>
                  <a:pt x="341870" y="169163"/>
                </a:cubicBezTo>
                <a:cubicBezTo>
                  <a:pt x="356179" y="178952"/>
                  <a:pt x="367987" y="185269"/>
                  <a:pt x="383915" y="195223"/>
                </a:cubicBezTo>
                <a:cubicBezTo>
                  <a:pt x="384391" y="195511"/>
                  <a:pt x="384749" y="195625"/>
                  <a:pt x="385120" y="195789"/>
                </a:cubicBezTo>
                <a:cubicBezTo>
                  <a:pt x="387323" y="196820"/>
                  <a:pt x="390570" y="197008"/>
                  <a:pt x="392582" y="197010"/>
                </a:cubicBezTo>
                <a:cubicBezTo>
                  <a:pt x="399693" y="197569"/>
                  <a:pt x="405012" y="194553"/>
                  <a:pt x="409809" y="188299"/>
                </a:cubicBezTo>
                <a:cubicBezTo>
                  <a:pt x="410402" y="188865"/>
                  <a:pt x="410790" y="189465"/>
                  <a:pt x="411423" y="190020"/>
                </a:cubicBezTo>
                <a:cubicBezTo>
                  <a:pt x="412497" y="191083"/>
                  <a:pt x="414245" y="192194"/>
                  <a:pt x="415205" y="193160"/>
                </a:cubicBezTo>
                <a:cubicBezTo>
                  <a:pt x="418705" y="195749"/>
                  <a:pt x="423218" y="196656"/>
                  <a:pt x="426269" y="196863"/>
                </a:cubicBezTo>
                <a:cubicBezTo>
                  <a:pt x="431811" y="196744"/>
                  <a:pt x="436054" y="194834"/>
                  <a:pt x="438695" y="191442"/>
                </a:cubicBezTo>
                <a:cubicBezTo>
                  <a:pt x="440670" y="188907"/>
                  <a:pt x="443916" y="185684"/>
                  <a:pt x="449357" y="180781"/>
                </a:cubicBezTo>
                <a:cubicBezTo>
                  <a:pt x="451490" y="178360"/>
                  <a:pt x="453403" y="176721"/>
                  <a:pt x="454903" y="173882"/>
                </a:cubicBezTo>
                <a:cubicBezTo>
                  <a:pt x="462504" y="160059"/>
                  <a:pt x="471242" y="149190"/>
                  <a:pt x="484057" y="135388"/>
                </a:cubicBezTo>
                <a:cubicBezTo>
                  <a:pt x="487246" y="131102"/>
                  <a:pt x="488218" y="126667"/>
                  <a:pt x="487968" y="121646"/>
                </a:cubicBezTo>
                <a:cubicBezTo>
                  <a:pt x="504089" y="104874"/>
                  <a:pt x="519390" y="94485"/>
                  <a:pt x="526743" y="85951"/>
                </a:cubicBezTo>
                <a:close/>
                <a:moveTo>
                  <a:pt x="235627" y="39589"/>
                </a:moveTo>
                <a:cubicBezTo>
                  <a:pt x="233974" y="23919"/>
                  <a:pt x="249013" y="9897"/>
                  <a:pt x="264529" y="11643"/>
                </a:cubicBezTo>
                <a:cubicBezTo>
                  <a:pt x="283177" y="10355"/>
                  <a:pt x="293197" y="21542"/>
                  <a:pt x="292474" y="39589"/>
                </a:cubicBezTo>
                <a:cubicBezTo>
                  <a:pt x="290513" y="55258"/>
                  <a:pt x="287221" y="68817"/>
                  <a:pt x="286015" y="77217"/>
                </a:cubicBezTo>
                <a:cubicBezTo>
                  <a:pt x="285904" y="82780"/>
                  <a:pt x="281018" y="87203"/>
                  <a:pt x="274240" y="87067"/>
                </a:cubicBezTo>
                <a:cubicBezTo>
                  <a:pt x="269595" y="87540"/>
                  <a:pt x="259681" y="87417"/>
                  <a:pt x="253865" y="87067"/>
                </a:cubicBezTo>
                <a:cubicBezTo>
                  <a:pt x="248145" y="87660"/>
                  <a:pt x="242170" y="83667"/>
                  <a:pt x="242133" y="77447"/>
                </a:cubicBezTo>
                <a:cubicBezTo>
                  <a:pt x="241044" y="68664"/>
                  <a:pt x="236603" y="51496"/>
                  <a:pt x="235627" y="39589"/>
                </a:cubicBezTo>
                <a:close/>
                <a:moveTo>
                  <a:pt x="46374" y="111815"/>
                </a:moveTo>
                <a:cubicBezTo>
                  <a:pt x="36855" y="103020"/>
                  <a:pt x="24765" y="92207"/>
                  <a:pt x="18410" y="86469"/>
                </a:cubicBezTo>
                <a:cubicBezTo>
                  <a:pt x="18376" y="86451"/>
                  <a:pt x="18373" y="86410"/>
                  <a:pt x="18401" y="86388"/>
                </a:cubicBezTo>
                <a:cubicBezTo>
                  <a:pt x="18406" y="86373"/>
                  <a:pt x="18425" y="86370"/>
                  <a:pt x="18444" y="86367"/>
                </a:cubicBezTo>
                <a:cubicBezTo>
                  <a:pt x="24561" y="87673"/>
                  <a:pt x="34454" y="88441"/>
                  <a:pt x="38611" y="93870"/>
                </a:cubicBezTo>
                <a:cubicBezTo>
                  <a:pt x="43098" y="97478"/>
                  <a:pt x="47759" y="104401"/>
                  <a:pt x="46471" y="111785"/>
                </a:cubicBezTo>
                <a:cubicBezTo>
                  <a:pt x="46460" y="111813"/>
                  <a:pt x="46437" y="111831"/>
                  <a:pt x="46403" y="111829"/>
                </a:cubicBezTo>
                <a:cubicBezTo>
                  <a:pt x="46392" y="111826"/>
                  <a:pt x="46380" y="111820"/>
                  <a:pt x="46375" y="111814"/>
                </a:cubicBezTo>
                <a:lnTo>
                  <a:pt x="46374" y="111815"/>
                </a:lnTo>
                <a:close/>
                <a:moveTo>
                  <a:pt x="108733" y="180609"/>
                </a:moveTo>
                <a:cubicBezTo>
                  <a:pt x="107141" y="181926"/>
                  <a:pt x="106428" y="182715"/>
                  <a:pt x="105399" y="183393"/>
                </a:cubicBezTo>
                <a:cubicBezTo>
                  <a:pt x="102736" y="185342"/>
                  <a:pt x="99374" y="184962"/>
                  <a:pt x="96912" y="182740"/>
                </a:cubicBezTo>
                <a:cubicBezTo>
                  <a:pt x="91894" y="177127"/>
                  <a:pt x="88152" y="174872"/>
                  <a:pt x="86251" y="172080"/>
                </a:cubicBezTo>
                <a:cubicBezTo>
                  <a:pt x="85408" y="171309"/>
                  <a:pt x="83165" y="167842"/>
                  <a:pt x="81814" y="166463"/>
                </a:cubicBezTo>
                <a:cubicBezTo>
                  <a:pt x="70942" y="151714"/>
                  <a:pt x="60407" y="139337"/>
                  <a:pt x="52253" y="127448"/>
                </a:cubicBezTo>
                <a:cubicBezTo>
                  <a:pt x="50650" y="125502"/>
                  <a:pt x="50010" y="123730"/>
                  <a:pt x="51340" y="121539"/>
                </a:cubicBezTo>
                <a:cubicBezTo>
                  <a:pt x="51581" y="120753"/>
                  <a:pt x="52054" y="119950"/>
                  <a:pt x="52214" y="119505"/>
                </a:cubicBezTo>
                <a:cubicBezTo>
                  <a:pt x="52887" y="119181"/>
                  <a:pt x="53572" y="118994"/>
                  <a:pt x="54253" y="118632"/>
                </a:cubicBezTo>
                <a:cubicBezTo>
                  <a:pt x="56073" y="117786"/>
                  <a:pt x="58991" y="118583"/>
                  <a:pt x="60410" y="120407"/>
                </a:cubicBezTo>
                <a:cubicBezTo>
                  <a:pt x="77342" y="133981"/>
                  <a:pt x="80201" y="142082"/>
                  <a:pt x="95313" y="154722"/>
                </a:cubicBezTo>
                <a:cubicBezTo>
                  <a:pt x="95758" y="155227"/>
                  <a:pt x="98593" y="159261"/>
                  <a:pt x="99693" y="160276"/>
                </a:cubicBezTo>
                <a:cubicBezTo>
                  <a:pt x="103348" y="166200"/>
                  <a:pt x="104625" y="166852"/>
                  <a:pt x="108405" y="172475"/>
                </a:cubicBezTo>
                <a:cubicBezTo>
                  <a:pt x="110397" y="174751"/>
                  <a:pt x="110533" y="178792"/>
                  <a:pt x="108736" y="180608"/>
                </a:cubicBezTo>
                <a:cubicBezTo>
                  <a:pt x="108734" y="180608"/>
                  <a:pt x="108734" y="180609"/>
                  <a:pt x="108733" y="180609"/>
                </a:cubicBezTo>
                <a:close/>
                <a:moveTo>
                  <a:pt x="207776" y="134692"/>
                </a:moveTo>
                <a:cubicBezTo>
                  <a:pt x="207721" y="138269"/>
                  <a:pt x="205969" y="140567"/>
                  <a:pt x="203709" y="142342"/>
                </a:cubicBezTo>
                <a:cubicBezTo>
                  <a:pt x="194179" y="149765"/>
                  <a:pt x="189015" y="152088"/>
                  <a:pt x="178997" y="158821"/>
                </a:cubicBezTo>
                <a:cubicBezTo>
                  <a:pt x="168939" y="162806"/>
                  <a:pt x="157676" y="174159"/>
                  <a:pt x="137520" y="184528"/>
                </a:cubicBezTo>
                <a:cubicBezTo>
                  <a:pt x="132313" y="185843"/>
                  <a:pt x="128783" y="184331"/>
                  <a:pt x="125856" y="180163"/>
                </a:cubicBezTo>
                <a:cubicBezTo>
                  <a:pt x="124885" y="178896"/>
                  <a:pt x="124607" y="178981"/>
                  <a:pt x="123553" y="177665"/>
                </a:cubicBezTo>
                <a:cubicBezTo>
                  <a:pt x="120403" y="173967"/>
                  <a:pt x="121650" y="169287"/>
                  <a:pt x="124445" y="166521"/>
                </a:cubicBezTo>
                <a:cubicBezTo>
                  <a:pt x="143868" y="154571"/>
                  <a:pt x="146917" y="149884"/>
                  <a:pt x="163879" y="137084"/>
                </a:cubicBezTo>
                <a:cubicBezTo>
                  <a:pt x="170106" y="131258"/>
                  <a:pt x="182035" y="123340"/>
                  <a:pt x="188417" y="120708"/>
                </a:cubicBezTo>
                <a:cubicBezTo>
                  <a:pt x="194387" y="117326"/>
                  <a:pt x="201321" y="119251"/>
                  <a:pt x="204852" y="125049"/>
                </a:cubicBezTo>
                <a:cubicBezTo>
                  <a:pt x="204876" y="125087"/>
                  <a:pt x="204904" y="125144"/>
                  <a:pt x="204934" y="125193"/>
                </a:cubicBezTo>
                <a:cubicBezTo>
                  <a:pt x="205040" y="125365"/>
                  <a:pt x="205173" y="125597"/>
                  <a:pt x="205303" y="125742"/>
                </a:cubicBezTo>
                <a:cubicBezTo>
                  <a:pt x="207083" y="128236"/>
                  <a:pt x="208135" y="132107"/>
                  <a:pt x="207779" y="134692"/>
                </a:cubicBezTo>
                <a:lnTo>
                  <a:pt x="207776" y="134692"/>
                </a:lnTo>
                <a:close/>
                <a:moveTo>
                  <a:pt x="181337" y="516465"/>
                </a:moveTo>
                <a:cubicBezTo>
                  <a:pt x="183487" y="507770"/>
                  <a:pt x="196610" y="502266"/>
                  <a:pt x="205105" y="504272"/>
                </a:cubicBezTo>
                <a:cubicBezTo>
                  <a:pt x="210733" y="505967"/>
                  <a:pt x="214599" y="510947"/>
                  <a:pt x="217298" y="516465"/>
                </a:cubicBezTo>
                <a:cubicBezTo>
                  <a:pt x="200323" y="515931"/>
                  <a:pt x="196760" y="516883"/>
                  <a:pt x="181337" y="516465"/>
                </a:cubicBezTo>
                <a:close/>
                <a:moveTo>
                  <a:pt x="229102" y="418296"/>
                </a:moveTo>
                <a:cubicBezTo>
                  <a:pt x="221244" y="449175"/>
                  <a:pt x="215917" y="471019"/>
                  <a:pt x="212962" y="485852"/>
                </a:cubicBezTo>
                <a:cubicBezTo>
                  <a:pt x="211787" y="490057"/>
                  <a:pt x="207766" y="493077"/>
                  <a:pt x="203858" y="491894"/>
                </a:cubicBezTo>
                <a:cubicBezTo>
                  <a:pt x="200681" y="491612"/>
                  <a:pt x="196548" y="487879"/>
                  <a:pt x="197236" y="483708"/>
                </a:cubicBezTo>
                <a:cubicBezTo>
                  <a:pt x="201949" y="463064"/>
                  <a:pt x="204517" y="429950"/>
                  <a:pt x="203813" y="414357"/>
                </a:cubicBezTo>
                <a:cubicBezTo>
                  <a:pt x="205253" y="403650"/>
                  <a:pt x="207355" y="393395"/>
                  <a:pt x="207387" y="392933"/>
                </a:cubicBezTo>
                <a:cubicBezTo>
                  <a:pt x="207963" y="388429"/>
                  <a:pt x="210174" y="386173"/>
                  <a:pt x="214845" y="386202"/>
                </a:cubicBezTo>
                <a:cubicBezTo>
                  <a:pt x="215317" y="386175"/>
                  <a:pt x="215745" y="386323"/>
                  <a:pt x="216240" y="386311"/>
                </a:cubicBezTo>
                <a:cubicBezTo>
                  <a:pt x="219713" y="386851"/>
                  <a:pt x="223483" y="387699"/>
                  <a:pt x="226016" y="388141"/>
                </a:cubicBezTo>
                <a:cubicBezTo>
                  <a:pt x="229892" y="389055"/>
                  <a:pt x="233482" y="392373"/>
                  <a:pt x="232743" y="396404"/>
                </a:cubicBezTo>
                <a:cubicBezTo>
                  <a:pt x="232674" y="396668"/>
                  <a:pt x="232641" y="397030"/>
                  <a:pt x="232588" y="397337"/>
                </a:cubicBezTo>
                <a:cubicBezTo>
                  <a:pt x="232602" y="396375"/>
                  <a:pt x="233410" y="407784"/>
                  <a:pt x="229102" y="418296"/>
                </a:cubicBezTo>
                <a:close/>
                <a:moveTo>
                  <a:pt x="256524" y="281089"/>
                </a:moveTo>
                <a:cubicBezTo>
                  <a:pt x="255940" y="285588"/>
                  <a:pt x="255353" y="290004"/>
                  <a:pt x="254843" y="293988"/>
                </a:cubicBezTo>
                <a:cubicBezTo>
                  <a:pt x="252357" y="322788"/>
                  <a:pt x="248502" y="337178"/>
                  <a:pt x="238614" y="370359"/>
                </a:cubicBezTo>
                <a:cubicBezTo>
                  <a:pt x="237891" y="375179"/>
                  <a:pt x="235035" y="376676"/>
                  <a:pt x="230308" y="376456"/>
                </a:cubicBezTo>
                <a:cubicBezTo>
                  <a:pt x="230212" y="376463"/>
                  <a:pt x="230097" y="376419"/>
                  <a:pt x="229998" y="376402"/>
                </a:cubicBezTo>
                <a:cubicBezTo>
                  <a:pt x="225443" y="375662"/>
                  <a:pt x="224270" y="375509"/>
                  <a:pt x="220536" y="375219"/>
                </a:cubicBezTo>
                <a:cubicBezTo>
                  <a:pt x="215872" y="373464"/>
                  <a:pt x="213097" y="370873"/>
                  <a:pt x="212833" y="366219"/>
                </a:cubicBezTo>
                <a:cubicBezTo>
                  <a:pt x="211161" y="329608"/>
                  <a:pt x="214455" y="324913"/>
                  <a:pt x="217021" y="289015"/>
                </a:cubicBezTo>
                <a:cubicBezTo>
                  <a:pt x="217504" y="282398"/>
                  <a:pt x="218767" y="275967"/>
                  <a:pt x="218769" y="275671"/>
                </a:cubicBezTo>
                <a:cubicBezTo>
                  <a:pt x="218805" y="271593"/>
                  <a:pt x="223462" y="267892"/>
                  <a:pt x="227260" y="268421"/>
                </a:cubicBezTo>
                <a:cubicBezTo>
                  <a:pt x="227486" y="268403"/>
                  <a:pt x="227690" y="268474"/>
                  <a:pt x="227895" y="268497"/>
                </a:cubicBezTo>
                <a:cubicBezTo>
                  <a:pt x="235378" y="270343"/>
                  <a:pt x="241349" y="270566"/>
                  <a:pt x="249391" y="271480"/>
                </a:cubicBezTo>
                <a:cubicBezTo>
                  <a:pt x="254078" y="272040"/>
                  <a:pt x="256864" y="274837"/>
                  <a:pt x="256641" y="280306"/>
                </a:cubicBezTo>
                <a:cubicBezTo>
                  <a:pt x="256614" y="280555"/>
                  <a:pt x="256612" y="280796"/>
                  <a:pt x="256525" y="281089"/>
                </a:cubicBezTo>
                <a:lnTo>
                  <a:pt x="256524" y="281089"/>
                </a:lnTo>
                <a:close/>
                <a:moveTo>
                  <a:pt x="346734" y="516465"/>
                </a:moveTo>
                <a:cubicBezTo>
                  <a:pt x="337948" y="515974"/>
                  <a:pt x="324384" y="516817"/>
                  <a:pt x="310840" y="516465"/>
                </a:cubicBezTo>
                <a:cubicBezTo>
                  <a:pt x="315611" y="505611"/>
                  <a:pt x="326843" y="501451"/>
                  <a:pt x="334529" y="504260"/>
                </a:cubicBezTo>
                <a:cubicBezTo>
                  <a:pt x="339993" y="506833"/>
                  <a:pt x="345584" y="510522"/>
                  <a:pt x="346734" y="516465"/>
                </a:cubicBezTo>
                <a:close/>
                <a:moveTo>
                  <a:pt x="331462" y="483683"/>
                </a:moveTo>
                <a:cubicBezTo>
                  <a:pt x="331583" y="487539"/>
                  <a:pt x="328827" y="491510"/>
                  <a:pt x="324852" y="491894"/>
                </a:cubicBezTo>
                <a:cubicBezTo>
                  <a:pt x="320667" y="492132"/>
                  <a:pt x="316142" y="489513"/>
                  <a:pt x="315787" y="486028"/>
                </a:cubicBezTo>
                <a:cubicBezTo>
                  <a:pt x="309952" y="457170"/>
                  <a:pt x="304227" y="433942"/>
                  <a:pt x="299618" y="418377"/>
                </a:cubicBezTo>
                <a:cubicBezTo>
                  <a:pt x="298024" y="410080"/>
                  <a:pt x="297466" y="403677"/>
                  <a:pt x="296093" y="397180"/>
                </a:cubicBezTo>
                <a:cubicBezTo>
                  <a:pt x="295768" y="393125"/>
                  <a:pt x="297442" y="389323"/>
                  <a:pt x="301920" y="388245"/>
                </a:cubicBezTo>
                <a:cubicBezTo>
                  <a:pt x="302305" y="388175"/>
                  <a:pt x="302486" y="388172"/>
                  <a:pt x="302872" y="388108"/>
                </a:cubicBezTo>
                <a:cubicBezTo>
                  <a:pt x="306367" y="387409"/>
                  <a:pt x="310318" y="386840"/>
                  <a:pt x="312280" y="386340"/>
                </a:cubicBezTo>
                <a:cubicBezTo>
                  <a:pt x="312739" y="386362"/>
                  <a:pt x="313273" y="386295"/>
                  <a:pt x="313765" y="386222"/>
                </a:cubicBezTo>
                <a:cubicBezTo>
                  <a:pt x="318036" y="385857"/>
                  <a:pt x="321369" y="389284"/>
                  <a:pt x="321428" y="393458"/>
                </a:cubicBezTo>
                <a:cubicBezTo>
                  <a:pt x="323667" y="401614"/>
                  <a:pt x="323297" y="407098"/>
                  <a:pt x="324880" y="414178"/>
                </a:cubicBezTo>
                <a:cubicBezTo>
                  <a:pt x="326575" y="439386"/>
                  <a:pt x="328048" y="467875"/>
                  <a:pt x="331462" y="483683"/>
                </a:cubicBezTo>
                <a:close/>
                <a:moveTo>
                  <a:pt x="311675" y="288898"/>
                </a:moveTo>
                <a:cubicBezTo>
                  <a:pt x="316807" y="319726"/>
                  <a:pt x="311881" y="345265"/>
                  <a:pt x="315863" y="365908"/>
                </a:cubicBezTo>
                <a:cubicBezTo>
                  <a:pt x="314979" y="370031"/>
                  <a:pt x="312538" y="374889"/>
                  <a:pt x="308171" y="375219"/>
                </a:cubicBezTo>
                <a:cubicBezTo>
                  <a:pt x="304856" y="375155"/>
                  <a:pt x="302455" y="375827"/>
                  <a:pt x="298478" y="376435"/>
                </a:cubicBezTo>
                <a:cubicBezTo>
                  <a:pt x="296516" y="376808"/>
                  <a:pt x="294663" y="376312"/>
                  <a:pt x="293039" y="375194"/>
                </a:cubicBezTo>
                <a:cubicBezTo>
                  <a:pt x="291102" y="374384"/>
                  <a:pt x="290584" y="372045"/>
                  <a:pt x="290047" y="370110"/>
                </a:cubicBezTo>
                <a:cubicBezTo>
                  <a:pt x="287757" y="346084"/>
                  <a:pt x="282246" y="329076"/>
                  <a:pt x="273890" y="294103"/>
                </a:cubicBezTo>
                <a:cubicBezTo>
                  <a:pt x="273287" y="289599"/>
                  <a:pt x="272624" y="284084"/>
                  <a:pt x="272125" y="280523"/>
                </a:cubicBezTo>
                <a:cubicBezTo>
                  <a:pt x="270834" y="275412"/>
                  <a:pt x="274046" y="272162"/>
                  <a:pt x="278751" y="271549"/>
                </a:cubicBezTo>
                <a:cubicBezTo>
                  <a:pt x="278911" y="271532"/>
                  <a:pt x="279064" y="271501"/>
                  <a:pt x="279227" y="271492"/>
                </a:cubicBezTo>
                <a:cubicBezTo>
                  <a:pt x="284112" y="270388"/>
                  <a:pt x="293782" y="269528"/>
                  <a:pt x="300891" y="268483"/>
                </a:cubicBezTo>
                <a:cubicBezTo>
                  <a:pt x="301233" y="268354"/>
                  <a:pt x="301722" y="268447"/>
                  <a:pt x="302153" y="268385"/>
                </a:cubicBezTo>
                <a:cubicBezTo>
                  <a:pt x="306285" y="268374"/>
                  <a:pt x="310408" y="271537"/>
                  <a:pt x="309963" y="275837"/>
                </a:cubicBezTo>
                <a:cubicBezTo>
                  <a:pt x="309654" y="274558"/>
                  <a:pt x="312006" y="281373"/>
                  <a:pt x="311675" y="288898"/>
                </a:cubicBezTo>
                <a:close/>
                <a:moveTo>
                  <a:pt x="299277" y="229138"/>
                </a:moveTo>
                <a:cubicBezTo>
                  <a:pt x="300759" y="235321"/>
                  <a:pt x="301062" y="241166"/>
                  <a:pt x="300367" y="246980"/>
                </a:cubicBezTo>
                <a:cubicBezTo>
                  <a:pt x="300353" y="247066"/>
                  <a:pt x="300327" y="247174"/>
                  <a:pt x="300322" y="247246"/>
                </a:cubicBezTo>
                <a:cubicBezTo>
                  <a:pt x="299455" y="253858"/>
                  <a:pt x="293394" y="257664"/>
                  <a:pt x="288025" y="257854"/>
                </a:cubicBezTo>
                <a:cubicBezTo>
                  <a:pt x="267154" y="258281"/>
                  <a:pt x="262090" y="256488"/>
                  <a:pt x="241276" y="257854"/>
                </a:cubicBezTo>
                <a:cubicBezTo>
                  <a:pt x="235718" y="257398"/>
                  <a:pt x="229442" y="252487"/>
                  <a:pt x="228335" y="246980"/>
                </a:cubicBezTo>
                <a:cubicBezTo>
                  <a:pt x="227243" y="240588"/>
                  <a:pt x="226947" y="234447"/>
                  <a:pt x="229415" y="229178"/>
                </a:cubicBezTo>
                <a:cubicBezTo>
                  <a:pt x="229588" y="225049"/>
                  <a:pt x="234143" y="214233"/>
                  <a:pt x="234771" y="210132"/>
                </a:cubicBezTo>
                <a:cubicBezTo>
                  <a:pt x="237355" y="204634"/>
                  <a:pt x="241346" y="200736"/>
                  <a:pt x="247273" y="200999"/>
                </a:cubicBezTo>
                <a:cubicBezTo>
                  <a:pt x="259607" y="202651"/>
                  <a:pt x="271851" y="200738"/>
                  <a:pt x="281436" y="200999"/>
                </a:cubicBezTo>
                <a:cubicBezTo>
                  <a:pt x="286888" y="200451"/>
                  <a:pt x="292326" y="204302"/>
                  <a:pt x="293896" y="209999"/>
                </a:cubicBezTo>
                <a:cubicBezTo>
                  <a:pt x="295758" y="218962"/>
                  <a:pt x="297275" y="222643"/>
                  <a:pt x="299277" y="229138"/>
                </a:cubicBezTo>
                <a:close/>
                <a:moveTo>
                  <a:pt x="307467" y="127470"/>
                </a:moveTo>
                <a:cubicBezTo>
                  <a:pt x="308027" y="131763"/>
                  <a:pt x="307571" y="138740"/>
                  <a:pt x="305299" y="143252"/>
                </a:cubicBezTo>
                <a:cubicBezTo>
                  <a:pt x="301618" y="153702"/>
                  <a:pt x="299678" y="167631"/>
                  <a:pt x="294509" y="180415"/>
                </a:cubicBezTo>
                <a:cubicBezTo>
                  <a:pt x="294504" y="180589"/>
                  <a:pt x="294434" y="180772"/>
                  <a:pt x="294375" y="180989"/>
                </a:cubicBezTo>
                <a:cubicBezTo>
                  <a:pt x="292530" y="185873"/>
                  <a:pt x="288276" y="189890"/>
                  <a:pt x="283232" y="188862"/>
                </a:cubicBezTo>
                <a:cubicBezTo>
                  <a:pt x="269966" y="189925"/>
                  <a:pt x="254577" y="189636"/>
                  <a:pt x="246072" y="188862"/>
                </a:cubicBezTo>
                <a:cubicBezTo>
                  <a:pt x="239883" y="187945"/>
                  <a:pt x="235689" y="185308"/>
                  <a:pt x="233565" y="179708"/>
                </a:cubicBezTo>
                <a:cubicBezTo>
                  <a:pt x="232888" y="171452"/>
                  <a:pt x="226493" y="152678"/>
                  <a:pt x="222192" y="143203"/>
                </a:cubicBezTo>
                <a:cubicBezTo>
                  <a:pt x="219625" y="138258"/>
                  <a:pt x="219036" y="133670"/>
                  <a:pt x="219439" y="126870"/>
                </a:cubicBezTo>
                <a:cubicBezTo>
                  <a:pt x="219255" y="125251"/>
                  <a:pt x="219695" y="123468"/>
                  <a:pt x="219439" y="120876"/>
                </a:cubicBezTo>
                <a:cubicBezTo>
                  <a:pt x="219579" y="113908"/>
                  <a:pt x="225630" y="107389"/>
                  <a:pt x="232284" y="108030"/>
                </a:cubicBezTo>
                <a:cubicBezTo>
                  <a:pt x="250843" y="107233"/>
                  <a:pt x="267863" y="107673"/>
                  <a:pt x="294621" y="108030"/>
                </a:cubicBezTo>
                <a:cubicBezTo>
                  <a:pt x="302036" y="108504"/>
                  <a:pt x="306812" y="112652"/>
                  <a:pt x="307467" y="120876"/>
                </a:cubicBezTo>
                <a:cubicBezTo>
                  <a:pt x="307392" y="122710"/>
                  <a:pt x="307193" y="124595"/>
                  <a:pt x="307467" y="127470"/>
                </a:cubicBezTo>
                <a:close/>
                <a:moveTo>
                  <a:pt x="403077" y="178026"/>
                </a:moveTo>
                <a:cubicBezTo>
                  <a:pt x="402413" y="179127"/>
                  <a:pt x="401879" y="179805"/>
                  <a:pt x="401298" y="180396"/>
                </a:cubicBezTo>
                <a:cubicBezTo>
                  <a:pt x="401110" y="180693"/>
                  <a:pt x="400978" y="180847"/>
                  <a:pt x="400850" y="181087"/>
                </a:cubicBezTo>
                <a:cubicBezTo>
                  <a:pt x="398954" y="185156"/>
                  <a:pt x="394553" y="186450"/>
                  <a:pt x="389326" y="185082"/>
                </a:cubicBezTo>
                <a:cubicBezTo>
                  <a:pt x="379445" y="178625"/>
                  <a:pt x="356754" y="167254"/>
                  <a:pt x="348149" y="159569"/>
                </a:cubicBezTo>
                <a:cubicBezTo>
                  <a:pt x="339242" y="152306"/>
                  <a:pt x="333964" y="150430"/>
                  <a:pt x="323505" y="142568"/>
                </a:cubicBezTo>
                <a:cubicBezTo>
                  <a:pt x="318255" y="137905"/>
                  <a:pt x="317883" y="129830"/>
                  <a:pt x="321600" y="125739"/>
                </a:cubicBezTo>
                <a:cubicBezTo>
                  <a:pt x="321720" y="125522"/>
                  <a:pt x="321889" y="125363"/>
                  <a:pt x="321969" y="125190"/>
                </a:cubicBezTo>
                <a:cubicBezTo>
                  <a:pt x="324741" y="119381"/>
                  <a:pt x="333144" y="116377"/>
                  <a:pt x="338147" y="120498"/>
                </a:cubicBezTo>
                <a:cubicBezTo>
                  <a:pt x="349655" y="129899"/>
                  <a:pt x="354367" y="130706"/>
                  <a:pt x="362775" y="136905"/>
                </a:cubicBezTo>
                <a:cubicBezTo>
                  <a:pt x="375297" y="146447"/>
                  <a:pt x="387776" y="156214"/>
                  <a:pt x="402076" y="166211"/>
                </a:cubicBezTo>
                <a:cubicBezTo>
                  <a:pt x="405546" y="169281"/>
                  <a:pt x="405405" y="175154"/>
                  <a:pt x="403077" y="178026"/>
                </a:cubicBezTo>
                <a:close/>
                <a:moveTo>
                  <a:pt x="475081" y="128252"/>
                </a:moveTo>
                <a:cubicBezTo>
                  <a:pt x="464474" y="144200"/>
                  <a:pt x="455798" y="150671"/>
                  <a:pt x="445473" y="167339"/>
                </a:cubicBezTo>
                <a:cubicBezTo>
                  <a:pt x="443935" y="169663"/>
                  <a:pt x="442548" y="171557"/>
                  <a:pt x="441248" y="172670"/>
                </a:cubicBezTo>
                <a:cubicBezTo>
                  <a:pt x="438583" y="174829"/>
                  <a:pt x="435221" y="179058"/>
                  <a:pt x="430321" y="183611"/>
                </a:cubicBezTo>
                <a:cubicBezTo>
                  <a:pt x="428203" y="185871"/>
                  <a:pt x="425215" y="186099"/>
                  <a:pt x="422321" y="184163"/>
                </a:cubicBezTo>
                <a:cubicBezTo>
                  <a:pt x="420935" y="183116"/>
                  <a:pt x="419656" y="181847"/>
                  <a:pt x="418875" y="181295"/>
                </a:cubicBezTo>
                <a:cubicBezTo>
                  <a:pt x="416035" y="179759"/>
                  <a:pt x="416347" y="175903"/>
                  <a:pt x="418335" y="173217"/>
                </a:cubicBezTo>
                <a:cubicBezTo>
                  <a:pt x="418403" y="173154"/>
                  <a:pt x="418487" y="173054"/>
                  <a:pt x="418579" y="172956"/>
                </a:cubicBezTo>
                <a:cubicBezTo>
                  <a:pt x="421814" y="167452"/>
                  <a:pt x="422814" y="165929"/>
                  <a:pt x="427464" y="160518"/>
                </a:cubicBezTo>
                <a:cubicBezTo>
                  <a:pt x="428226" y="160501"/>
                  <a:pt x="429576" y="157982"/>
                  <a:pt x="431554" y="155355"/>
                </a:cubicBezTo>
                <a:cubicBezTo>
                  <a:pt x="447722" y="140923"/>
                  <a:pt x="459158" y="130370"/>
                  <a:pt x="466888" y="120581"/>
                </a:cubicBezTo>
                <a:cubicBezTo>
                  <a:pt x="467625" y="119548"/>
                  <a:pt x="469518" y="119055"/>
                  <a:pt x="470820" y="118867"/>
                </a:cubicBezTo>
                <a:cubicBezTo>
                  <a:pt x="471404" y="118839"/>
                  <a:pt x="472121" y="118993"/>
                  <a:pt x="472652" y="119223"/>
                </a:cubicBezTo>
                <a:cubicBezTo>
                  <a:pt x="473792" y="119691"/>
                  <a:pt x="473979" y="119824"/>
                  <a:pt x="475240" y="120332"/>
                </a:cubicBezTo>
                <a:cubicBezTo>
                  <a:pt x="475684" y="121378"/>
                  <a:pt x="475951" y="121985"/>
                  <a:pt x="476299" y="122444"/>
                </a:cubicBezTo>
                <a:cubicBezTo>
                  <a:pt x="477100" y="123974"/>
                  <a:pt x="476395" y="126478"/>
                  <a:pt x="475081" y="128252"/>
                </a:cubicBezTo>
                <a:close/>
                <a:moveTo>
                  <a:pt x="480630" y="112806"/>
                </a:moveTo>
                <a:cubicBezTo>
                  <a:pt x="480609" y="112827"/>
                  <a:pt x="480574" y="112832"/>
                  <a:pt x="480549" y="112803"/>
                </a:cubicBezTo>
                <a:cubicBezTo>
                  <a:pt x="480544" y="112794"/>
                  <a:pt x="480539" y="112788"/>
                  <a:pt x="480536" y="112780"/>
                </a:cubicBezTo>
                <a:cubicBezTo>
                  <a:pt x="480332" y="111664"/>
                  <a:pt x="480030" y="110374"/>
                  <a:pt x="480159" y="109153"/>
                </a:cubicBezTo>
                <a:cubicBezTo>
                  <a:pt x="481809" y="103625"/>
                  <a:pt x="484133" y="97534"/>
                  <a:pt x="488448" y="94313"/>
                </a:cubicBezTo>
                <a:cubicBezTo>
                  <a:pt x="491974" y="89948"/>
                  <a:pt x="497767" y="88313"/>
                  <a:pt x="502962" y="86963"/>
                </a:cubicBezTo>
                <a:cubicBezTo>
                  <a:pt x="505174" y="86430"/>
                  <a:pt x="506982" y="86721"/>
                  <a:pt x="508905" y="86653"/>
                </a:cubicBezTo>
                <a:cubicBezTo>
                  <a:pt x="508940" y="86662"/>
                  <a:pt x="508953" y="86689"/>
                  <a:pt x="508951" y="86719"/>
                </a:cubicBezTo>
                <a:cubicBezTo>
                  <a:pt x="508949" y="86734"/>
                  <a:pt x="508945" y="86746"/>
                  <a:pt x="508931" y="86753"/>
                </a:cubicBezTo>
                <a:cubicBezTo>
                  <a:pt x="497344" y="97804"/>
                  <a:pt x="489572" y="106565"/>
                  <a:pt x="480630" y="112806"/>
                </a:cubicBezTo>
                <a:close/>
              </a:path>
            </a:pathLst>
          </a:custGeom>
          <a:solidFill>
            <a:srgbClr val="000000"/>
          </a:solidFill>
          <a:ln w="5655" cap="flat">
            <a:solidFill>
              <a:schemeClr val="accent1"/>
            </a:solidFill>
            <a:prstDash val="solid"/>
            <a:miter/>
            <a:extLst>
              <a:ext uri="{C807C97D-BFC1-408E-A445-0C87EB9F89A2}">
                <ask:lineSketchStyleProps xmlns:ask="http://schemas.microsoft.com/office/drawing/2018/sketchyshapes" sd="1219033472">
                  <a:custGeom>
                    <a:avLst/>
                    <a:gdLst>
                      <a:gd name="connsiteX0" fmla="*/ 526743 w 526743"/>
                      <a:gd name="connsiteY0" fmla="*/ 85951 h 527938"/>
                      <a:gd name="connsiteX1" fmla="*/ 523062 w 526743"/>
                      <a:gd name="connsiteY1" fmla="*/ 81741 h 527938"/>
                      <a:gd name="connsiteX2" fmla="*/ 507986 w 526743"/>
                      <a:gd name="connsiteY2" fmla="*/ 75091 h 527938"/>
                      <a:gd name="connsiteX3" fmla="*/ 480484 w 526743"/>
                      <a:gd name="connsiteY3" fmla="*/ 86052 h 527938"/>
                      <a:gd name="connsiteX4" fmla="*/ 468792 w 526743"/>
                      <a:gd name="connsiteY4" fmla="*/ 107490 h 527938"/>
                      <a:gd name="connsiteX5" fmla="*/ 458456 w 526743"/>
                      <a:gd name="connsiteY5" fmla="*/ 112815 h 527938"/>
                      <a:gd name="connsiteX6" fmla="*/ 423475 w 526743"/>
                      <a:gd name="connsiteY6" fmla="*/ 147202 h 527938"/>
                      <a:gd name="connsiteX7" fmla="*/ 417885 w 526743"/>
                      <a:gd name="connsiteY7" fmla="*/ 154187 h 527938"/>
                      <a:gd name="connsiteX8" fmla="*/ 412768 w 526743"/>
                      <a:gd name="connsiteY8" fmla="*/ 161380 h 527938"/>
                      <a:gd name="connsiteX9" fmla="*/ 409319 w 526743"/>
                      <a:gd name="connsiteY9" fmla="*/ 157324 h 527938"/>
                      <a:gd name="connsiteX10" fmla="*/ 369391 w 526743"/>
                      <a:gd name="connsiteY10" fmla="*/ 127534 h 527938"/>
                      <a:gd name="connsiteX11" fmla="*/ 344181 w 526743"/>
                      <a:gd name="connsiteY11" fmla="*/ 110743 h 527938"/>
                      <a:gd name="connsiteX12" fmla="*/ 317550 w 526743"/>
                      <a:gd name="connsiteY12" fmla="*/ 113096 h 527938"/>
                      <a:gd name="connsiteX13" fmla="*/ 294622 w 526743"/>
                      <a:gd name="connsiteY13" fmla="*/ 96553 h 527938"/>
                      <a:gd name="connsiteX14" fmla="*/ 283734 w 526743"/>
                      <a:gd name="connsiteY14" fmla="*/ 96553 h 527938"/>
                      <a:gd name="connsiteX15" fmla="*/ 283711 w 526743"/>
                      <a:gd name="connsiteY15" fmla="*/ 96447 h 527938"/>
                      <a:gd name="connsiteX16" fmla="*/ 297278 w 526743"/>
                      <a:gd name="connsiteY16" fmla="*/ 79388 h 527938"/>
                      <a:gd name="connsiteX17" fmla="*/ 303872 w 526743"/>
                      <a:gd name="connsiteY17" fmla="*/ 41026 h 527938"/>
                      <a:gd name="connsiteX18" fmla="*/ 303956 w 526743"/>
                      <a:gd name="connsiteY18" fmla="*/ 40054 h 527938"/>
                      <a:gd name="connsiteX19" fmla="*/ 264205 w 526743"/>
                      <a:gd name="connsiteY19" fmla="*/ 0 h 527938"/>
                      <a:gd name="connsiteX20" fmla="*/ 224151 w 526743"/>
                      <a:gd name="connsiteY20" fmla="*/ 39752 h 527938"/>
                      <a:gd name="connsiteX21" fmla="*/ 224151 w 526743"/>
                      <a:gd name="connsiteY21" fmla="*/ 40054 h 527938"/>
                      <a:gd name="connsiteX22" fmla="*/ 230800 w 526743"/>
                      <a:gd name="connsiteY22" fmla="*/ 79228 h 527938"/>
                      <a:gd name="connsiteX23" fmla="*/ 244113 w 526743"/>
                      <a:gd name="connsiteY23" fmla="*/ 96447 h 527938"/>
                      <a:gd name="connsiteX24" fmla="*/ 244091 w 526743"/>
                      <a:gd name="connsiteY24" fmla="*/ 96553 h 527938"/>
                      <a:gd name="connsiteX25" fmla="*/ 232285 w 526743"/>
                      <a:gd name="connsiteY25" fmla="*/ 96553 h 527938"/>
                      <a:gd name="connsiteX26" fmla="*/ 209355 w 526743"/>
                      <a:gd name="connsiteY26" fmla="*/ 113102 h 527938"/>
                      <a:gd name="connsiteX27" fmla="*/ 182392 w 526743"/>
                      <a:gd name="connsiteY27" fmla="*/ 110949 h 527938"/>
                      <a:gd name="connsiteX28" fmla="*/ 157271 w 526743"/>
                      <a:gd name="connsiteY28" fmla="*/ 127708 h 527938"/>
                      <a:gd name="connsiteX29" fmla="*/ 117209 w 526743"/>
                      <a:gd name="connsiteY29" fmla="*/ 157630 h 527938"/>
                      <a:gd name="connsiteX30" fmla="*/ 114283 w 526743"/>
                      <a:gd name="connsiteY30" fmla="*/ 160958 h 527938"/>
                      <a:gd name="connsiteX31" fmla="*/ 108781 w 526743"/>
                      <a:gd name="connsiteY31" fmla="*/ 153253 h 527938"/>
                      <a:gd name="connsiteX32" fmla="*/ 103397 w 526743"/>
                      <a:gd name="connsiteY32" fmla="*/ 146572 h 527938"/>
                      <a:gd name="connsiteX33" fmla="*/ 68489 w 526743"/>
                      <a:gd name="connsiteY33" fmla="*/ 112257 h 527938"/>
                      <a:gd name="connsiteX34" fmla="*/ 58119 w 526743"/>
                      <a:gd name="connsiteY34" fmla="*/ 106938 h 527938"/>
                      <a:gd name="connsiteX35" fmla="*/ 46247 w 526743"/>
                      <a:gd name="connsiteY35" fmla="*/ 85310 h 527938"/>
                      <a:gd name="connsiteX36" fmla="*/ 3972 w 526743"/>
                      <a:gd name="connsiteY36" fmla="*/ 81013 h 527938"/>
                      <a:gd name="connsiteX37" fmla="*/ 0 w 526743"/>
                      <a:gd name="connsiteY37" fmla="*/ 85267 h 527938"/>
                      <a:gd name="connsiteX38" fmla="*/ 39575 w 526743"/>
                      <a:gd name="connsiteY38" fmla="*/ 121134 h 527938"/>
                      <a:gd name="connsiteX39" fmla="*/ 43278 w 526743"/>
                      <a:gd name="connsiteY39" fmla="*/ 134588 h 527938"/>
                      <a:gd name="connsiteX40" fmla="*/ 72887 w 526743"/>
                      <a:gd name="connsiteY40" fmla="*/ 173678 h 527938"/>
                      <a:gd name="connsiteX41" fmla="*/ 78141 w 526743"/>
                      <a:gd name="connsiteY41" fmla="*/ 180191 h 527938"/>
                      <a:gd name="connsiteX42" fmla="*/ 88539 w 526743"/>
                      <a:gd name="connsiteY42" fmla="*/ 190574 h 527938"/>
                      <a:gd name="connsiteX43" fmla="*/ 101245 w 526743"/>
                      <a:gd name="connsiteY43" fmla="*/ 196213 h 527938"/>
                      <a:gd name="connsiteX44" fmla="*/ 112517 w 526743"/>
                      <a:gd name="connsiteY44" fmla="*/ 192389 h 527938"/>
                      <a:gd name="connsiteX45" fmla="*/ 116461 w 526743"/>
                      <a:gd name="connsiteY45" fmla="*/ 189073 h 527938"/>
                      <a:gd name="connsiteX46" fmla="*/ 117379 w 526743"/>
                      <a:gd name="connsiteY46" fmla="*/ 187947 h 527938"/>
                      <a:gd name="connsiteX47" fmla="*/ 134819 w 526743"/>
                      <a:gd name="connsiteY47" fmla="*/ 196384 h 527938"/>
                      <a:gd name="connsiteX48" fmla="*/ 141928 w 526743"/>
                      <a:gd name="connsiteY48" fmla="*/ 195148 h 527938"/>
                      <a:gd name="connsiteX49" fmla="*/ 185201 w 526743"/>
                      <a:gd name="connsiteY49" fmla="*/ 168472 h 527938"/>
                      <a:gd name="connsiteX50" fmla="*/ 210389 w 526743"/>
                      <a:gd name="connsiteY50" fmla="*/ 151663 h 527938"/>
                      <a:gd name="connsiteX51" fmla="*/ 212259 w 526743"/>
                      <a:gd name="connsiteY51" fmla="*/ 149900 h 527938"/>
                      <a:gd name="connsiteX52" fmla="*/ 222605 w 526743"/>
                      <a:gd name="connsiteY52" fmla="*/ 183100 h 527938"/>
                      <a:gd name="connsiteX53" fmla="*/ 231308 w 526743"/>
                      <a:gd name="connsiteY53" fmla="*/ 195458 h 527938"/>
                      <a:gd name="connsiteX54" fmla="*/ 223765 w 526743"/>
                      <a:gd name="connsiteY54" fmla="*/ 206894 h 527938"/>
                      <a:gd name="connsiteX55" fmla="*/ 218360 w 526743"/>
                      <a:gd name="connsiteY55" fmla="*/ 226119 h 527938"/>
                      <a:gd name="connsiteX56" fmla="*/ 217009 w 526743"/>
                      <a:gd name="connsiteY56" fmla="*/ 248766 h 527938"/>
                      <a:gd name="connsiteX57" fmla="*/ 220413 w 526743"/>
                      <a:gd name="connsiteY57" fmla="*/ 258028 h 527938"/>
                      <a:gd name="connsiteX58" fmla="*/ 207469 w 526743"/>
                      <a:gd name="connsiteY58" fmla="*/ 273736 h 527938"/>
                      <a:gd name="connsiteX59" fmla="*/ 205581 w 526743"/>
                      <a:gd name="connsiteY59" fmla="*/ 288276 h 527938"/>
                      <a:gd name="connsiteX60" fmla="*/ 201373 w 526743"/>
                      <a:gd name="connsiteY60" fmla="*/ 365908 h 527938"/>
                      <a:gd name="connsiteX61" fmla="*/ 204894 w 526743"/>
                      <a:gd name="connsiteY61" fmla="*/ 377608 h 527938"/>
                      <a:gd name="connsiteX62" fmla="*/ 196107 w 526743"/>
                      <a:gd name="connsiteY62" fmla="*/ 390881 h 527938"/>
                      <a:gd name="connsiteX63" fmla="*/ 192415 w 526743"/>
                      <a:gd name="connsiteY63" fmla="*/ 413096 h 527938"/>
                      <a:gd name="connsiteX64" fmla="*/ 185818 w 526743"/>
                      <a:gd name="connsiteY64" fmla="*/ 482647 h 527938"/>
                      <a:gd name="connsiteX65" fmla="*/ 188471 w 526743"/>
                      <a:gd name="connsiteY65" fmla="*/ 493917 h 527938"/>
                      <a:gd name="connsiteX66" fmla="*/ 169006 w 526743"/>
                      <a:gd name="connsiteY66" fmla="*/ 522202 h 527938"/>
                      <a:gd name="connsiteX67" fmla="*/ 169006 w 526743"/>
                      <a:gd name="connsiteY67" fmla="*/ 527939 h 527938"/>
                      <a:gd name="connsiteX68" fmla="*/ 229628 w 526743"/>
                      <a:gd name="connsiteY68" fmla="*/ 527939 h 527938"/>
                      <a:gd name="connsiteX69" fmla="*/ 229628 w 526743"/>
                      <a:gd name="connsiteY69" fmla="*/ 522202 h 527938"/>
                      <a:gd name="connsiteX70" fmla="*/ 218032 w 526743"/>
                      <a:gd name="connsiteY70" fmla="*/ 498357 h 527938"/>
                      <a:gd name="connsiteX71" fmla="*/ 224077 w 526743"/>
                      <a:gd name="connsiteY71" fmla="*/ 488695 h 527938"/>
                      <a:gd name="connsiteX72" fmla="*/ 240295 w 526743"/>
                      <a:gd name="connsiteY72" fmla="*/ 420808 h 527938"/>
                      <a:gd name="connsiteX73" fmla="*/ 243948 w 526743"/>
                      <a:gd name="connsiteY73" fmla="*/ 398923 h 527938"/>
                      <a:gd name="connsiteX74" fmla="*/ 241113 w 526743"/>
                      <a:gd name="connsiteY74" fmla="*/ 385272 h 527938"/>
                      <a:gd name="connsiteX75" fmla="*/ 242385 w 526743"/>
                      <a:gd name="connsiteY75" fmla="*/ 384497 h 527938"/>
                      <a:gd name="connsiteX76" fmla="*/ 249887 w 526743"/>
                      <a:gd name="connsiteY76" fmla="*/ 372497 h 527938"/>
                      <a:gd name="connsiteX77" fmla="*/ 264296 w 526743"/>
                      <a:gd name="connsiteY77" fmla="*/ 304703 h 527938"/>
                      <a:gd name="connsiteX78" fmla="*/ 264411 w 526743"/>
                      <a:gd name="connsiteY78" fmla="*/ 304703 h 527938"/>
                      <a:gd name="connsiteX79" fmla="*/ 278774 w 526743"/>
                      <a:gd name="connsiteY79" fmla="*/ 372247 h 527938"/>
                      <a:gd name="connsiteX80" fmla="*/ 286321 w 526743"/>
                      <a:gd name="connsiteY80" fmla="*/ 384497 h 527938"/>
                      <a:gd name="connsiteX81" fmla="*/ 287579 w 526743"/>
                      <a:gd name="connsiteY81" fmla="*/ 385264 h 527938"/>
                      <a:gd name="connsiteX82" fmla="*/ 284719 w 526743"/>
                      <a:gd name="connsiteY82" fmla="*/ 398592 h 527938"/>
                      <a:gd name="connsiteX83" fmla="*/ 288444 w 526743"/>
                      <a:gd name="connsiteY83" fmla="*/ 420962 h 527938"/>
                      <a:gd name="connsiteX84" fmla="*/ 304672 w 526743"/>
                      <a:gd name="connsiteY84" fmla="*/ 488871 h 527938"/>
                      <a:gd name="connsiteX85" fmla="*/ 310475 w 526743"/>
                      <a:gd name="connsiteY85" fmla="*/ 498212 h 527938"/>
                      <a:gd name="connsiteX86" fmla="*/ 298476 w 526743"/>
                      <a:gd name="connsiteY86" fmla="*/ 522202 h 527938"/>
                      <a:gd name="connsiteX87" fmla="*/ 298476 w 526743"/>
                      <a:gd name="connsiteY87" fmla="*/ 527939 h 527938"/>
                      <a:gd name="connsiteX88" fmla="*/ 359098 w 526743"/>
                      <a:gd name="connsiteY88" fmla="*/ 527939 h 527938"/>
                      <a:gd name="connsiteX89" fmla="*/ 359098 w 526743"/>
                      <a:gd name="connsiteY89" fmla="*/ 522202 h 527938"/>
                      <a:gd name="connsiteX90" fmla="*/ 340098 w 526743"/>
                      <a:gd name="connsiteY90" fmla="*/ 494128 h 527938"/>
                      <a:gd name="connsiteX91" fmla="*/ 342885 w 526743"/>
                      <a:gd name="connsiteY91" fmla="*/ 482625 h 527938"/>
                      <a:gd name="connsiteX92" fmla="*/ 336297 w 526743"/>
                      <a:gd name="connsiteY92" fmla="*/ 413069 h 527938"/>
                      <a:gd name="connsiteX93" fmla="*/ 332661 w 526743"/>
                      <a:gd name="connsiteY93" fmla="*/ 391183 h 527938"/>
                      <a:gd name="connsiteX94" fmla="*/ 323757 w 526743"/>
                      <a:gd name="connsiteY94" fmla="*/ 377621 h 527938"/>
                      <a:gd name="connsiteX95" fmla="*/ 327322 w 526743"/>
                      <a:gd name="connsiteY95" fmla="*/ 365598 h 527938"/>
                      <a:gd name="connsiteX96" fmla="*/ 323120 w 526743"/>
                      <a:gd name="connsiteY96" fmla="*/ 288117 h 527938"/>
                      <a:gd name="connsiteX97" fmla="*/ 321272 w 526743"/>
                      <a:gd name="connsiteY97" fmla="*/ 273929 h 527938"/>
                      <a:gd name="connsiteX98" fmla="*/ 308284 w 526743"/>
                      <a:gd name="connsiteY98" fmla="*/ 258023 h 527938"/>
                      <a:gd name="connsiteX99" fmla="*/ 311680 w 526743"/>
                      <a:gd name="connsiteY99" fmla="*/ 248901 h 527938"/>
                      <a:gd name="connsiteX100" fmla="*/ 310336 w 526743"/>
                      <a:gd name="connsiteY100" fmla="*/ 226074 h 527938"/>
                      <a:gd name="connsiteX101" fmla="*/ 304901 w 526743"/>
                      <a:gd name="connsiteY101" fmla="*/ 206758 h 527938"/>
                      <a:gd name="connsiteX102" fmla="*/ 297393 w 526743"/>
                      <a:gd name="connsiteY102" fmla="*/ 195435 h 527938"/>
                      <a:gd name="connsiteX103" fmla="*/ 305597 w 526743"/>
                      <a:gd name="connsiteY103" fmla="*/ 183360 h 527938"/>
                      <a:gd name="connsiteX104" fmla="*/ 315177 w 526743"/>
                      <a:gd name="connsiteY104" fmla="*/ 150363 h 527938"/>
                      <a:gd name="connsiteX105" fmla="*/ 316749 w 526743"/>
                      <a:gd name="connsiteY105" fmla="*/ 151833 h 527938"/>
                      <a:gd name="connsiteX106" fmla="*/ 341870 w 526743"/>
                      <a:gd name="connsiteY106" fmla="*/ 169163 h 527938"/>
                      <a:gd name="connsiteX107" fmla="*/ 383915 w 526743"/>
                      <a:gd name="connsiteY107" fmla="*/ 195223 h 527938"/>
                      <a:gd name="connsiteX108" fmla="*/ 385120 w 526743"/>
                      <a:gd name="connsiteY108" fmla="*/ 195789 h 527938"/>
                      <a:gd name="connsiteX109" fmla="*/ 392582 w 526743"/>
                      <a:gd name="connsiteY109" fmla="*/ 197010 h 527938"/>
                      <a:gd name="connsiteX110" fmla="*/ 409809 w 526743"/>
                      <a:gd name="connsiteY110" fmla="*/ 188299 h 527938"/>
                      <a:gd name="connsiteX111" fmla="*/ 411423 w 526743"/>
                      <a:gd name="connsiteY111" fmla="*/ 190020 h 527938"/>
                      <a:gd name="connsiteX112" fmla="*/ 415205 w 526743"/>
                      <a:gd name="connsiteY112" fmla="*/ 193160 h 527938"/>
                      <a:gd name="connsiteX113" fmla="*/ 426269 w 526743"/>
                      <a:gd name="connsiteY113" fmla="*/ 196863 h 527938"/>
                      <a:gd name="connsiteX114" fmla="*/ 438695 w 526743"/>
                      <a:gd name="connsiteY114" fmla="*/ 191442 h 527938"/>
                      <a:gd name="connsiteX115" fmla="*/ 449357 w 526743"/>
                      <a:gd name="connsiteY115" fmla="*/ 180781 h 527938"/>
                      <a:gd name="connsiteX116" fmla="*/ 454903 w 526743"/>
                      <a:gd name="connsiteY116" fmla="*/ 173882 h 527938"/>
                      <a:gd name="connsiteX117" fmla="*/ 484057 w 526743"/>
                      <a:gd name="connsiteY117" fmla="*/ 135388 h 527938"/>
                      <a:gd name="connsiteX118" fmla="*/ 487968 w 526743"/>
                      <a:gd name="connsiteY118" fmla="*/ 121646 h 527938"/>
                      <a:gd name="connsiteX119" fmla="*/ 235627 w 526743"/>
                      <a:gd name="connsiteY119" fmla="*/ 39589 h 527938"/>
                      <a:gd name="connsiteX120" fmla="*/ 264529 w 526743"/>
                      <a:gd name="connsiteY120" fmla="*/ 11643 h 527938"/>
                      <a:gd name="connsiteX121" fmla="*/ 292474 w 526743"/>
                      <a:gd name="connsiteY121" fmla="*/ 39589 h 527938"/>
                      <a:gd name="connsiteX122" fmla="*/ 286015 w 526743"/>
                      <a:gd name="connsiteY122" fmla="*/ 77217 h 527938"/>
                      <a:gd name="connsiteX123" fmla="*/ 274240 w 526743"/>
                      <a:gd name="connsiteY123" fmla="*/ 87067 h 527938"/>
                      <a:gd name="connsiteX124" fmla="*/ 253865 w 526743"/>
                      <a:gd name="connsiteY124" fmla="*/ 87067 h 527938"/>
                      <a:gd name="connsiteX125" fmla="*/ 242133 w 526743"/>
                      <a:gd name="connsiteY125" fmla="*/ 77447 h 527938"/>
                      <a:gd name="connsiteX126" fmla="*/ 46374 w 526743"/>
                      <a:gd name="connsiteY126" fmla="*/ 111815 h 527938"/>
                      <a:gd name="connsiteX127" fmla="*/ 18410 w 526743"/>
                      <a:gd name="connsiteY127" fmla="*/ 86469 h 527938"/>
                      <a:gd name="connsiteX128" fmla="*/ 18401 w 526743"/>
                      <a:gd name="connsiteY128" fmla="*/ 86388 h 527938"/>
                      <a:gd name="connsiteX129" fmla="*/ 18444 w 526743"/>
                      <a:gd name="connsiteY129" fmla="*/ 86367 h 527938"/>
                      <a:gd name="connsiteX130" fmla="*/ 38611 w 526743"/>
                      <a:gd name="connsiteY130" fmla="*/ 93870 h 527938"/>
                      <a:gd name="connsiteX131" fmla="*/ 46471 w 526743"/>
                      <a:gd name="connsiteY131" fmla="*/ 111785 h 527938"/>
                      <a:gd name="connsiteX132" fmla="*/ 46403 w 526743"/>
                      <a:gd name="connsiteY132" fmla="*/ 111829 h 527938"/>
                      <a:gd name="connsiteX133" fmla="*/ 46375 w 526743"/>
                      <a:gd name="connsiteY133" fmla="*/ 111814 h 527938"/>
                      <a:gd name="connsiteX134" fmla="*/ 108733 w 526743"/>
                      <a:gd name="connsiteY134" fmla="*/ 180609 h 527938"/>
                      <a:gd name="connsiteX135" fmla="*/ 105399 w 526743"/>
                      <a:gd name="connsiteY135" fmla="*/ 183393 h 527938"/>
                      <a:gd name="connsiteX136" fmla="*/ 96912 w 526743"/>
                      <a:gd name="connsiteY136" fmla="*/ 182740 h 527938"/>
                      <a:gd name="connsiteX137" fmla="*/ 86251 w 526743"/>
                      <a:gd name="connsiteY137" fmla="*/ 172080 h 527938"/>
                      <a:gd name="connsiteX138" fmla="*/ 81814 w 526743"/>
                      <a:gd name="connsiteY138" fmla="*/ 166463 h 527938"/>
                      <a:gd name="connsiteX139" fmla="*/ 52253 w 526743"/>
                      <a:gd name="connsiteY139" fmla="*/ 127448 h 527938"/>
                      <a:gd name="connsiteX140" fmla="*/ 51340 w 526743"/>
                      <a:gd name="connsiteY140" fmla="*/ 121539 h 527938"/>
                      <a:gd name="connsiteX141" fmla="*/ 52214 w 526743"/>
                      <a:gd name="connsiteY141" fmla="*/ 119505 h 527938"/>
                      <a:gd name="connsiteX142" fmla="*/ 54253 w 526743"/>
                      <a:gd name="connsiteY142" fmla="*/ 118632 h 527938"/>
                      <a:gd name="connsiteX143" fmla="*/ 60410 w 526743"/>
                      <a:gd name="connsiteY143" fmla="*/ 120407 h 527938"/>
                      <a:gd name="connsiteX144" fmla="*/ 95313 w 526743"/>
                      <a:gd name="connsiteY144" fmla="*/ 154722 h 527938"/>
                      <a:gd name="connsiteX145" fmla="*/ 99693 w 526743"/>
                      <a:gd name="connsiteY145" fmla="*/ 160276 h 527938"/>
                      <a:gd name="connsiteX146" fmla="*/ 108405 w 526743"/>
                      <a:gd name="connsiteY146" fmla="*/ 172475 h 527938"/>
                      <a:gd name="connsiteX147" fmla="*/ 108736 w 526743"/>
                      <a:gd name="connsiteY147" fmla="*/ 180608 h 527938"/>
                      <a:gd name="connsiteX148" fmla="*/ 207776 w 526743"/>
                      <a:gd name="connsiteY148" fmla="*/ 134692 h 527938"/>
                      <a:gd name="connsiteX149" fmla="*/ 203709 w 526743"/>
                      <a:gd name="connsiteY149" fmla="*/ 142342 h 527938"/>
                      <a:gd name="connsiteX150" fmla="*/ 178997 w 526743"/>
                      <a:gd name="connsiteY150" fmla="*/ 158821 h 527938"/>
                      <a:gd name="connsiteX151" fmla="*/ 137520 w 526743"/>
                      <a:gd name="connsiteY151" fmla="*/ 184528 h 527938"/>
                      <a:gd name="connsiteX152" fmla="*/ 125856 w 526743"/>
                      <a:gd name="connsiteY152" fmla="*/ 180163 h 527938"/>
                      <a:gd name="connsiteX153" fmla="*/ 123553 w 526743"/>
                      <a:gd name="connsiteY153" fmla="*/ 177665 h 527938"/>
                      <a:gd name="connsiteX154" fmla="*/ 124445 w 526743"/>
                      <a:gd name="connsiteY154" fmla="*/ 166521 h 527938"/>
                      <a:gd name="connsiteX155" fmla="*/ 163879 w 526743"/>
                      <a:gd name="connsiteY155" fmla="*/ 137084 h 527938"/>
                      <a:gd name="connsiteX156" fmla="*/ 188417 w 526743"/>
                      <a:gd name="connsiteY156" fmla="*/ 120708 h 527938"/>
                      <a:gd name="connsiteX157" fmla="*/ 204852 w 526743"/>
                      <a:gd name="connsiteY157" fmla="*/ 125049 h 527938"/>
                      <a:gd name="connsiteX158" fmla="*/ 204934 w 526743"/>
                      <a:gd name="connsiteY158" fmla="*/ 125193 h 527938"/>
                      <a:gd name="connsiteX159" fmla="*/ 205303 w 526743"/>
                      <a:gd name="connsiteY159" fmla="*/ 125742 h 527938"/>
                      <a:gd name="connsiteX160" fmla="*/ 207779 w 526743"/>
                      <a:gd name="connsiteY160" fmla="*/ 134692 h 527938"/>
                      <a:gd name="connsiteX161" fmla="*/ 181337 w 526743"/>
                      <a:gd name="connsiteY161" fmla="*/ 516465 h 527938"/>
                      <a:gd name="connsiteX162" fmla="*/ 205105 w 526743"/>
                      <a:gd name="connsiteY162" fmla="*/ 504272 h 527938"/>
                      <a:gd name="connsiteX163" fmla="*/ 217298 w 526743"/>
                      <a:gd name="connsiteY163" fmla="*/ 516465 h 527938"/>
                      <a:gd name="connsiteX164" fmla="*/ 229102 w 526743"/>
                      <a:gd name="connsiteY164" fmla="*/ 418296 h 527938"/>
                      <a:gd name="connsiteX165" fmla="*/ 212962 w 526743"/>
                      <a:gd name="connsiteY165" fmla="*/ 485852 h 527938"/>
                      <a:gd name="connsiteX166" fmla="*/ 203858 w 526743"/>
                      <a:gd name="connsiteY166" fmla="*/ 491894 h 527938"/>
                      <a:gd name="connsiteX167" fmla="*/ 197236 w 526743"/>
                      <a:gd name="connsiteY167" fmla="*/ 483708 h 527938"/>
                      <a:gd name="connsiteX168" fmla="*/ 203813 w 526743"/>
                      <a:gd name="connsiteY168" fmla="*/ 414357 h 527938"/>
                      <a:gd name="connsiteX169" fmla="*/ 207387 w 526743"/>
                      <a:gd name="connsiteY169" fmla="*/ 392933 h 527938"/>
                      <a:gd name="connsiteX170" fmla="*/ 214845 w 526743"/>
                      <a:gd name="connsiteY170" fmla="*/ 386202 h 527938"/>
                      <a:gd name="connsiteX171" fmla="*/ 216240 w 526743"/>
                      <a:gd name="connsiteY171" fmla="*/ 386311 h 527938"/>
                      <a:gd name="connsiteX172" fmla="*/ 226016 w 526743"/>
                      <a:gd name="connsiteY172" fmla="*/ 388141 h 527938"/>
                      <a:gd name="connsiteX173" fmla="*/ 232743 w 526743"/>
                      <a:gd name="connsiteY173" fmla="*/ 396404 h 527938"/>
                      <a:gd name="connsiteX174" fmla="*/ 232588 w 526743"/>
                      <a:gd name="connsiteY174" fmla="*/ 397337 h 527938"/>
                      <a:gd name="connsiteX175" fmla="*/ 229102 w 526743"/>
                      <a:gd name="connsiteY175" fmla="*/ 418296 h 527938"/>
                      <a:gd name="connsiteX176" fmla="*/ 256524 w 526743"/>
                      <a:gd name="connsiteY176" fmla="*/ 281089 h 527938"/>
                      <a:gd name="connsiteX177" fmla="*/ 254843 w 526743"/>
                      <a:gd name="connsiteY177" fmla="*/ 293988 h 527938"/>
                      <a:gd name="connsiteX178" fmla="*/ 238614 w 526743"/>
                      <a:gd name="connsiteY178" fmla="*/ 370359 h 527938"/>
                      <a:gd name="connsiteX179" fmla="*/ 230308 w 526743"/>
                      <a:gd name="connsiteY179" fmla="*/ 376456 h 527938"/>
                      <a:gd name="connsiteX180" fmla="*/ 229998 w 526743"/>
                      <a:gd name="connsiteY180" fmla="*/ 376402 h 527938"/>
                      <a:gd name="connsiteX181" fmla="*/ 220536 w 526743"/>
                      <a:gd name="connsiteY181" fmla="*/ 375219 h 527938"/>
                      <a:gd name="connsiteX182" fmla="*/ 212833 w 526743"/>
                      <a:gd name="connsiteY182" fmla="*/ 366219 h 527938"/>
                      <a:gd name="connsiteX183" fmla="*/ 217021 w 526743"/>
                      <a:gd name="connsiteY183" fmla="*/ 289015 h 527938"/>
                      <a:gd name="connsiteX184" fmla="*/ 218769 w 526743"/>
                      <a:gd name="connsiteY184" fmla="*/ 275671 h 527938"/>
                      <a:gd name="connsiteX185" fmla="*/ 227260 w 526743"/>
                      <a:gd name="connsiteY185" fmla="*/ 268421 h 527938"/>
                      <a:gd name="connsiteX186" fmla="*/ 227895 w 526743"/>
                      <a:gd name="connsiteY186" fmla="*/ 268497 h 527938"/>
                      <a:gd name="connsiteX187" fmla="*/ 249391 w 526743"/>
                      <a:gd name="connsiteY187" fmla="*/ 271480 h 527938"/>
                      <a:gd name="connsiteX188" fmla="*/ 256641 w 526743"/>
                      <a:gd name="connsiteY188" fmla="*/ 280306 h 527938"/>
                      <a:gd name="connsiteX189" fmla="*/ 256525 w 526743"/>
                      <a:gd name="connsiteY189" fmla="*/ 281089 h 527938"/>
                      <a:gd name="connsiteX190" fmla="*/ 346734 w 526743"/>
                      <a:gd name="connsiteY190" fmla="*/ 516465 h 527938"/>
                      <a:gd name="connsiteX191" fmla="*/ 310840 w 526743"/>
                      <a:gd name="connsiteY191" fmla="*/ 516465 h 527938"/>
                      <a:gd name="connsiteX192" fmla="*/ 334529 w 526743"/>
                      <a:gd name="connsiteY192" fmla="*/ 504260 h 527938"/>
                      <a:gd name="connsiteX193" fmla="*/ 346734 w 526743"/>
                      <a:gd name="connsiteY193" fmla="*/ 516465 h 527938"/>
                      <a:gd name="connsiteX194" fmla="*/ 331462 w 526743"/>
                      <a:gd name="connsiteY194" fmla="*/ 483683 h 527938"/>
                      <a:gd name="connsiteX195" fmla="*/ 324852 w 526743"/>
                      <a:gd name="connsiteY195" fmla="*/ 491894 h 527938"/>
                      <a:gd name="connsiteX196" fmla="*/ 315787 w 526743"/>
                      <a:gd name="connsiteY196" fmla="*/ 486028 h 527938"/>
                      <a:gd name="connsiteX197" fmla="*/ 299618 w 526743"/>
                      <a:gd name="connsiteY197" fmla="*/ 418377 h 527938"/>
                      <a:gd name="connsiteX198" fmla="*/ 296093 w 526743"/>
                      <a:gd name="connsiteY198" fmla="*/ 397180 h 527938"/>
                      <a:gd name="connsiteX199" fmla="*/ 301920 w 526743"/>
                      <a:gd name="connsiteY199" fmla="*/ 388245 h 527938"/>
                      <a:gd name="connsiteX200" fmla="*/ 302872 w 526743"/>
                      <a:gd name="connsiteY200" fmla="*/ 388108 h 527938"/>
                      <a:gd name="connsiteX201" fmla="*/ 312280 w 526743"/>
                      <a:gd name="connsiteY201" fmla="*/ 386340 h 527938"/>
                      <a:gd name="connsiteX202" fmla="*/ 313765 w 526743"/>
                      <a:gd name="connsiteY202" fmla="*/ 386222 h 527938"/>
                      <a:gd name="connsiteX203" fmla="*/ 321428 w 526743"/>
                      <a:gd name="connsiteY203" fmla="*/ 393458 h 527938"/>
                      <a:gd name="connsiteX204" fmla="*/ 324880 w 526743"/>
                      <a:gd name="connsiteY204" fmla="*/ 414178 h 527938"/>
                      <a:gd name="connsiteX205" fmla="*/ 311675 w 526743"/>
                      <a:gd name="connsiteY205" fmla="*/ 288898 h 527938"/>
                      <a:gd name="connsiteX206" fmla="*/ 315863 w 526743"/>
                      <a:gd name="connsiteY206" fmla="*/ 365908 h 527938"/>
                      <a:gd name="connsiteX207" fmla="*/ 308171 w 526743"/>
                      <a:gd name="connsiteY207" fmla="*/ 375219 h 527938"/>
                      <a:gd name="connsiteX208" fmla="*/ 298478 w 526743"/>
                      <a:gd name="connsiteY208" fmla="*/ 376435 h 527938"/>
                      <a:gd name="connsiteX209" fmla="*/ 293039 w 526743"/>
                      <a:gd name="connsiteY209" fmla="*/ 375194 h 527938"/>
                      <a:gd name="connsiteX210" fmla="*/ 290047 w 526743"/>
                      <a:gd name="connsiteY210" fmla="*/ 370110 h 527938"/>
                      <a:gd name="connsiteX211" fmla="*/ 273890 w 526743"/>
                      <a:gd name="connsiteY211" fmla="*/ 294103 h 527938"/>
                      <a:gd name="connsiteX212" fmla="*/ 272125 w 526743"/>
                      <a:gd name="connsiteY212" fmla="*/ 280523 h 527938"/>
                      <a:gd name="connsiteX213" fmla="*/ 278751 w 526743"/>
                      <a:gd name="connsiteY213" fmla="*/ 271549 h 527938"/>
                      <a:gd name="connsiteX214" fmla="*/ 279227 w 526743"/>
                      <a:gd name="connsiteY214" fmla="*/ 271492 h 527938"/>
                      <a:gd name="connsiteX215" fmla="*/ 300891 w 526743"/>
                      <a:gd name="connsiteY215" fmla="*/ 268483 h 527938"/>
                      <a:gd name="connsiteX216" fmla="*/ 302153 w 526743"/>
                      <a:gd name="connsiteY216" fmla="*/ 268385 h 527938"/>
                      <a:gd name="connsiteX217" fmla="*/ 309963 w 526743"/>
                      <a:gd name="connsiteY217" fmla="*/ 275837 h 527938"/>
                      <a:gd name="connsiteX218" fmla="*/ 311675 w 526743"/>
                      <a:gd name="connsiteY218" fmla="*/ 288898 h 527938"/>
                      <a:gd name="connsiteX219" fmla="*/ 299277 w 526743"/>
                      <a:gd name="connsiteY219" fmla="*/ 229138 h 527938"/>
                      <a:gd name="connsiteX220" fmla="*/ 300367 w 526743"/>
                      <a:gd name="connsiteY220" fmla="*/ 246980 h 527938"/>
                      <a:gd name="connsiteX221" fmla="*/ 300322 w 526743"/>
                      <a:gd name="connsiteY221" fmla="*/ 247246 h 527938"/>
                      <a:gd name="connsiteX222" fmla="*/ 288025 w 526743"/>
                      <a:gd name="connsiteY222" fmla="*/ 257854 h 527938"/>
                      <a:gd name="connsiteX223" fmla="*/ 241276 w 526743"/>
                      <a:gd name="connsiteY223" fmla="*/ 257854 h 527938"/>
                      <a:gd name="connsiteX224" fmla="*/ 228335 w 526743"/>
                      <a:gd name="connsiteY224" fmla="*/ 246980 h 527938"/>
                      <a:gd name="connsiteX225" fmla="*/ 229415 w 526743"/>
                      <a:gd name="connsiteY225" fmla="*/ 229178 h 527938"/>
                      <a:gd name="connsiteX226" fmla="*/ 234771 w 526743"/>
                      <a:gd name="connsiteY226" fmla="*/ 210132 h 527938"/>
                      <a:gd name="connsiteX227" fmla="*/ 247273 w 526743"/>
                      <a:gd name="connsiteY227" fmla="*/ 200999 h 527938"/>
                      <a:gd name="connsiteX228" fmla="*/ 281436 w 526743"/>
                      <a:gd name="connsiteY228" fmla="*/ 200999 h 527938"/>
                      <a:gd name="connsiteX229" fmla="*/ 293896 w 526743"/>
                      <a:gd name="connsiteY229" fmla="*/ 209999 h 527938"/>
                      <a:gd name="connsiteX230" fmla="*/ 307467 w 526743"/>
                      <a:gd name="connsiteY230" fmla="*/ 127470 h 527938"/>
                      <a:gd name="connsiteX231" fmla="*/ 305299 w 526743"/>
                      <a:gd name="connsiteY231" fmla="*/ 143252 h 527938"/>
                      <a:gd name="connsiteX232" fmla="*/ 294509 w 526743"/>
                      <a:gd name="connsiteY232" fmla="*/ 180415 h 527938"/>
                      <a:gd name="connsiteX233" fmla="*/ 294375 w 526743"/>
                      <a:gd name="connsiteY233" fmla="*/ 180989 h 527938"/>
                      <a:gd name="connsiteX234" fmla="*/ 283232 w 526743"/>
                      <a:gd name="connsiteY234" fmla="*/ 188862 h 527938"/>
                      <a:gd name="connsiteX235" fmla="*/ 246072 w 526743"/>
                      <a:gd name="connsiteY235" fmla="*/ 188862 h 527938"/>
                      <a:gd name="connsiteX236" fmla="*/ 233565 w 526743"/>
                      <a:gd name="connsiteY236" fmla="*/ 179708 h 527938"/>
                      <a:gd name="connsiteX237" fmla="*/ 222192 w 526743"/>
                      <a:gd name="connsiteY237" fmla="*/ 143203 h 527938"/>
                      <a:gd name="connsiteX238" fmla="*/ 219439 w 526743"/>
                      <a:gd name="connsiteY238" fmla="*/ 126870 h 527938"/>
                      <a:gd name="connsiteX239" fmla="*/ 219439 w 526743"/>
                      <a:gd name="connsiteY239" fmla="*/ 120876 h 527938"/>
                      <a:gd name="connsiteX240" fmla="*/ 232284 w 526743"/>
                      <a:gd name="connsiteY240" fmla="*/ 108030 h 527938"/>
                      <a:gd name="connsiteX241" fmla="*/ 294621 w 526743"/>
                      <a:gd name="connsiteY241" fmla="*/ 108030 h 527938"/>
                      <a:gd name="connsiteX242" fmla="*/ 307467 w 526743"/>
                      <a:gd name="connsiteY242" fmla="*/ 120876 h 527938"/>
                      <a:gd name="connsiteX243" fmla="*/ 403077 w 526743"/>
                      <a:gd name="connsiteY243" fmla="*/ 178026 h 527938"/>
                      <a:gd name="connsiteX244" fmla="*/ 401298 w 526743"/>
                      <a:gd name="connsiteY244" fmla="*/ 180396 h 527938"/>
                      <a:gd name="connsiteX245" fmla="*/ 400850 w 526743"/>
                      <a:gd name="connsiteY245" fmla="*/ 181087 h 527938"/>
                      <a:gd name="connsiteX246" fmla="*/ 389326 w 526743"/>
                      <a:gd name="connsiteY246" fmla="*/ 185082 h 527938"/>
                      <a:gd name="connsiteX247" fmla="*/ 348149 w 526743"/>
                      <a:gd name="connsiteY247" fmla="*/ 159569 h 527938"/>
                      <a:gd name="connsiteX248" fmla="*/ 323505 w 526743"/>
                      <a:gd name="connsiteY248" fmla="*/ 142568 h 527938"/>
                      <a:gd name="connsiteX249" fmla="*/ 321600 w 526743"/>
                      <a:gd name="connsiteY249" fmla="*/ 125739 h 527938"/>
                      <a:gd name="connsiteX250" fmla="*/ 321969 w 526743"/>
                      <a:gd name="connsiteY250" fmla="*/ 125190 h 527938"/>
                      <a:gd name="connsiteX251" fmla="*/ 338147 w 526743"/>
                      <a:gd name="connsiteY251" fmla="*/ 120498 h 527938"/>
                      <a:gd name="connsiteX252" fmla="*/ 362775 w 526743"/>
                      <a:gd name="connsiteY252" fmla="*/ 136905 h 527938"/>
                      <a:gd name="connsiteX253" fmla="*/ 402076 w 526743"/>
                      <a:gd name="connsiteY253" fmla="*/ 166211 h 527938"/>
                      <a:gd name="connsiteX254" fmla="*/ 403077 w 526743"/>
                      <a:gd name="connsiteY254" fmla="*/ 178026 h 527938"/>
                      <a:gd name="connsiteX255" fmla="*/ 475081 w 526743"/>
                      <a:gd name="connsiteY255" fmla="*/ 128252 h 527938"/>
                      <a:gd name="connsiteX256" fmla="*/ 445473 w 526743"/>
                      <a:gd name="connsiteY256" fmla="*/ 167339 h 527938"/>
                      <a:gd name="connsiteX257" fmla="*/ 441248 w 526743"/>
                      <a:gd name="connsiteY257" fmla="*/ 172670 h 527938"/>
                      <a:gd name="connsiteX258" fmla="*/ 430321 w 526743"/>
                      <a:gd name="connsiteY258" fmla="*/ 183611 h 527938"/>
                      <a:gd name="connsiteX259" fmla="*/ 422321 w 526743"/>
                      <a:gd name="connsiteY259" fmla="*/ 184163 h 527938"/>
                      <a:gd name="connsiteX260" fmla="*/ 418875 w 526743"/>
                      <a:gd name="connsiteY260" fmla="*/ 181295 h 527938"/>
                      <a:gd name="connsiteX261" fmla="*/ 418335 w 526743"/>
                      <a:gd name="connsiteY261" fmla="*/ 173217 h 527938"/>
                      <a:gd name="connsiteX262" fmla="*/ 418579 w 526743"/>
                      <a:gd name="connsiteY262" fmla="*/ 172956 h 527938"/>
                      <a:gd name="connsiteX263" fmla="*/ 427464 w 526743"/>
                      <a:gd name="connsiteY263" fmla="*/ 160518 h 527938"/>
                      <a:gd name="connsiteX264" fmla="*/ 431554 w 526743"/>
                      <a:gd name="connsiteY264" fmla="*/ 155355 h 527938"/>
                      <a:gd name="connsiteX265" fmla="*/ 466888 w 526743"/>
                      <a:gd name="connsiteY265" fmla="*/ 120581 h 527938"/>
                      <a:gd name="connsiteX266" fmla="*/ 470820 w 526743"/>
                      <a:gd name="connsiteY266" fmla="*/ 118867 h 527938"/>
                      <a:gd name="connsiteX267" fmla="*/ 472652 w 526743"/>
                      <a:gd name="connsiteY267" fmla="*/ 119223 h 527938"/>
                      <a:gd name="connsiteX268" fmla="*/ 475240 w 526743"/>
                      <a:gd name="connsiteY268" fmla="*/ 120332 h 527938"/>
                      <a:gd name="connsiteX269" fmla="*/ 476299 w 526743"/>
                      <a:gd name="connsiteY269" fmla="*/ 122444 h 527938"/>
                      <a:gd name="connsiteX270" fmla="*/ 475081 w 526743"/>
                      <a:gd name="connsiteY270" fmla="*/ 128252 h 527938"/>
                      <a:gd name="connsiteX271" fmla="*/ 480630 w 526743"/>
                      <a:gd name="connsiteY271" fmla="*/ 112806 h 527938"/>
                      <a:gd name="connsiteX272" fmla="*/ 480549 w 526743"/>
                      <a:gd name="connsiteY272" fmla="*/ 112803 h 527938"/>
                      <a:gd name="connsiteX273" fmla="*/ 480536 w 526743"/>
                      <a:gd name="connsiteY273" fmla="*/ 112780 h 527938"/>
                      <a:gd name="connsiteX274" fmla="*/ 480159 w 526743"/>
                      <a:gd name="connsiteY274" fmla="*/ 109153 h 527938"/>
                      <a:gd name="connsiteX275" fmla="*/ 488448 w 526743"/>
                      <a:gd name="connsiteY275" fmla="*/ 94313 h 527938"/>
                      <a:gd name="connsiteX276" fmla="*/ 502962 w 526743"/>
                      <a:gd name="connsiteY276" fmla="*/ 86963 h 527938"/>
                      <a:gd name="connsiteX277" fmla="*/ 508905 w 526743"/>
                      <a:gd name="connsiteY277" fmla="*/ 86653 h 527938"/>
                      <a:gd name="connsiteX278" fmla="*/ 508951 w 526743"/>
                      <a:gd name="connsiteY278" fmla="*/ 86719 h 527938"/>
                      <a:gd name="connsiteX279" fmla="*/ 508931 w 526743"/>
                      <a:gd name="connsiteY279" fmla="*/ 86753 h 52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526743" h="527938">
                        <a:moveTo>
                          <a:pt x="526743" y="85951"/>
                        </a:moveTo>
                        <a:lnTo>
                          <a:pt x="523062" y="81741"/>
                        </a:lnTo>
                        <a:cubicBezTo>
                          <a:pt x="519203" y="77493"/>
                          <a:pt x="513726" y="75077"/>
                          <a:pt x="507986" y="75091"/>
                        </a:cubicBezTo>
                        <a:cubicBezTo>
                          <a:pt x="497777" y="75207"/>
                          <a:pt x="487975" y="79114"/>
                          <a:pt x="480484" y="86052"/>
                        </a:cubicBezTo>
                        <a:cubicBezTo>
                          <a:pt x="474111" y="91539"/>
                          <a:pt x="469955" y="99160"/>
                          <a:pt x="468792" y="107490"/>
                        </a:cubicBezTo>
                        <a:cubicBezTo>
                          <a:pt x="464793" y="107879"/>
                          <a:pt x="461095" y="109785"/>
                          <a:pt x="458456" y="112815"/>
                        </a:cubicBezTo>
                        <a:lnTo>
                          <a:pt x="423475" y="147202"/>
                        </a:lnTo>
                        <a:cubicBezTo>
                          <a:pt x="421412" y="149363"/>
                          <a:pt x="419541" y="151700"/>
                          <a:pt x="417885" y="154187"/>
                        </a:cubicBezTo>
                        <a:lnTo>
                          <a:pt x="412768" y="161380"/>
                        </a:lnTo>
                        <a:cubicBezTo>
                          <a:pt x="411797" y="159886"/>
                          <a:pt x="410638" y="158523"/>
                          <a:pt x="409319" y="157324"/>
                        </a:cubicBezTo>
                        <a:lnTo>
                          <a:pt x="369391" y="127534"/>
                        </a:lnTo>
                        <a:lnTo>
                          <a:pt x="344181" y="110743"/>
                        </a:lnTo>
                        <a:cubicBezTo>
                          <a:pt x="335690" y="105861"/>
                          <a:pt x="325054" y="106801"/>
                          <a:pt x="317550" y="113096"/>
                        </a:cubicBezTo>
                        <a:cubicBezTo>
                          <a:pt x="314239" y="103240"/>
                          <a:pt x="305019" y="96588"/>
                          <a:pt x="294622" y="96553"/>
                        </a:cubicBezTo>
                        <a:lnTo>
                          <a:pt x="283734" y="96553"/>
                        </a:lnTo>
                        <a:cubicBezTo>
                          <a:pt x="283589" y="96553"/>
                          <a:pt x="283579" y="96506"/>
                          <a:pt x="283711" y="96447"/>
                        </a:cubicBezTo>
                        <a:cubicBezTo>
                          <a:pt x="290710" y="93269"/>
                          <a:pt x="295757" y="86923"/>
                          <a:pt x="297278" y="79388"/>
                        </a:cubicBezTo>
                        <a:lnTo>
                          <a:pt x="303872" y="41026"/>
                        </a:lnTo>
                        <a:lnTo>
                          <a:pt x="303956" y="40054"/>
                        </a:lnTo>
                        <a:cubicBezTo>
                          <a:pt x="304040" y="18017"/>
                          <a:pt x="286242" y="84"/>
                          <a:pt x="264205" y="0"/>
                        </a:cubicBezTo>
                        <a:cubicBezTo>
                          <a:pt x="242167" y="-83"/>
                          <a:pt x="224235" y="17714"/>
                          <a:pt x="224151" y="39752"/>
                        </a:cubicBezTo>
                        <a:cubicBezTo>
                          <a:pt x="224150" y="39852"/>
                          <a:pt x="224150" y="39953"/>
                          <a:pt x="224151" y="40054"/>
                        </a:cubicBezTo>
                        <a:lnTo>
                          <a:pt x="230800" y="79228"/>
                        </a:lnTo>
                        <a:cubicBezTo>
                          <a:pt x="231930" y="86897"/>
                          <a:pt x="236975" y="93422"/>
                          <a:pt x="244113" y="96447"/>
                        </a:cubicBezTo>
                        <a:cubicBezTo>
                          <a:pt x="244247" y="96505"/>
                          <a:pt x="244238" y="96553"/>
                          <a:pt x="244091" y="96553"/>
                        </a:cubicBezTo>
                        <a:lnTo>
                          <a:pt x="232285" y="96553"/>
                        </a:lnTo>
                        <a:cubicBezTo>
                          <a:pt x="221886" y="96588"/>
                          <a:pt x="212665" y="103243"/>
                          <a:pt x="209355" y="113102"/>
                        </a:cubicBezTo>
                        <a:cubicBezTo>
                          <a:pt x="201716" y="106782"/>
                          <a:pt x="190937" y="105921"/>
                          <a:pt x="182392" y="110949"/>
                        </a:cubicBezTo>
                        <a:lnTo>
                          <a:pt x="157271" y="127708"/>
                        </a:lnTo>
                        <a:lnTo>
                          <a:pt x="117209" y="157630"/>
                        </a:lnTo>
                        <a:cubicBezTo>
                          <a:pt x="116110" y="158624"/>
                          <a:pt x="115128" y="159740"/>
                          <a:pt x="114283" y="160958"/>
                        </a:cubicBezTo>
                        <a:lnTo>
                          <a:pt x="108781" y="153253"/>
                        </a:lnTo>
                        <a:cubicBezTo>
                          <a:pt x="108781" y="153253"/>
                          <a:pt x="104651" y="147830"/>
                          <a:pt x="103397" y="146572"/>
                        </a:cubicBezTo>
                        <a:lnTo>
                          <a:pt x="68489" y="112257"/>
                        </a:lnTo>
                        <a:cubicBezTo>
                          <a:pt x="65709" y="109395"/>
                          <a:pt x="62065" y="107526"/>
                          <a:pt x="58119" y="106938"/>
                        </a:cubicBezTo>
                        <a:cubicBezTo>
                          <a:pt x="56926" y="98524"/>
                          <a:pt x="52704" y="90834"/>
                          <a:pt x="46247" y="85310"/>
                        </a:cubicBezTo>
                        <a:cubicBezTo>
                          <a:pt x="35462" y="76069"/>
                          <a:pt x="14773" y="69430"/>
                          <a:pt x="3972" y="81013"/>
                        </a:cubicBezTo>
                        <a:lnTo>
                          <a:pt x="0" y="85267"/>
                        </a:lnTo>
                        <a:lnTo>
                          <a:pt x="39575" y="121134"/>
                        </a:lnTo>
                        <a:cubicBezTo>
                          <a:pt x="38741" y="125947"/>
                          <a:pt x="40099" y="130880"/>
                          <a:pt x="43278" y="134588"/>
                        </a:cubicBezTo>
                        <a:lnTo>
                          <a:pt x="72887" y="173678"/>
                        </a:lnTo>
                        <a:cubicBezTo>
                          <a:pt x="72887" y="173678"/>
                          <a:pt x="76920" y="178969"/>
                          <a:pt x="78141" y="180191"/>
                        </a:cubicBezTo>
                        <a:lnTo>
                          <a:pt x="88539" y="190574"/>
                        </a:lnTo>
                        <a:cubicBezTo>
                          <a:pt x="91759" y="194205"/>
                          <a:pt x="96394" y="196261"/>
                          <a:pt x="101245" y="196213"/>
                        </a:cubicBezTo>
                        <a:cubicBezTo>
                          <a:pt x="105318" y="196194"/>
                          <a:pt x="109274" y="194852"/>
                          <a:pt x="112517" y="192389"/>
                        </a:cubicBezTo>
                        <a:lnTo>
                          <a:pt x="116461" y="189073"/>
                        </a:lnTo>
                        <a:cubicBezTo>
                          <a:pt x="116806" y="188729"/>
                          <a:pt x="117072" y="188320"/>
                          <a:pt x="117379" y="187947"/>
                        </a:cubicBezTo>
                        <a:cubicBezTo>
                          <a:pt x="121610" y="193261"/>
                          <a:pt x="128026" y="196366"/>
                          <a:pt x="134819" y="196384"/>
                        </a:cubicBezTo>
                        <a:cubicBezTo>
                          <a:pt x="137243" y="196389"/>
                          <a:pt x="139648" y="195971"/>
                          <a:pt x="141928" y="195148"/>
                        </a:cubicBezTo>
                        <a:lnTo>
                          <a:pt x="185201" y="168472"/>
                        </a:lnTo>
                        <a:lnTo>
                          <a:pt x="210389" y="151663"/>
                        </a:lnTo>
                        <a:cubicBezTo>
                          <a:pt x="211045" y="151112"/>
                          <a:pt x="211669" y="150522"/>
                          <a:pt x="212259" y="149900"/>
                        </a:cubicBezTo>
                        <a:lnTo>
                          <a:pt x="222605" y="183100"/>
                        </a:lnTo>
                        <a:cubicBezTo>
                          <a:pt x="224118" y="188040"/>
                          <a:pt x="227167" y="192369"/>
                          <a:pt x="231308" y="195458"/>
                        </a:cubicBezTo>
                        <a:cubicBezTo>
                          <a:pt x="227758" y="198476"/>
                          <a:pt x="225142" y="202443"/>
                          <a:pt x="223765" y="206894"/>
                        </a:cubicBezTo>
                        <a:lnTo>
                          <a:pt x="218360" y="226119"/>
                        </a:lnTo>
                        <a:cubicBezTo>
                          <a:pt x="216249" y="233477"/>
                          <a:pt x="215788" y="241210"/>
                          <a:pt x="217009" y="248766"/>
                        </a:cubicBezTo>
                        <a:cubicBezTo>
                          <a:pt x="217466" y="252062"/>
                          <a:pt x="218627" y="255221"/>
                          <a:pt x="220413" y="258028"/>
                        </a:cubicBezTo>
                        <a:cubicBezTo>
                          <a:pt x="213504" y="260438"/>
                          <a:pt x="208513" y="266494"/>
                          <a:pt x="207469" y="273736"/>
                        </a:cubicBezTo>
                        <a:cubicBezTo>
                          <a:pt x="206596" y="278548"/>
                          <a:pt x="205966" y="283401"/>
                          <a:pt x="205581" y="288276"/>
                        </a:cubicBezTo>
                        <a:lnTo>
                          <a:pt x="201373" y="365908"/>
                        </a:lnTo>
                        <a:cubicBezTo>
                          <a:pt x="201364" y="370071"/>
                          <a:pt x="202589" y="374142"/>
                          <a:pt x="204894" y="377608"/>
                        </a:cubicBezTo>
                        <a:cubicBezTo>
                          <a:pt x="200131" y="380499"/>
                          <a:pt x="196908" y="385367"/>
                          <a:pt x="196107" y="390881"/>
                        </a:cubicBezTo>
                        <a:cubicBezTo>
                          <a:pt x="196012" y="391320"/>
                          <a:pt x="193838" y="401752"/>
                          <a:pt x="192415" y="413096"/>
                        </a:cubicBezTo>
                        <a:lnTo>
                          <a:pt x="185818" y="482647"/>
                        </a:lnTo>
                        <a:cubicBezTo>
                          <a:pt x="185484" y="486590"/>
                          <a:pt x="186414" y="490537"/>
                          <a:pt x="188471" y="493917"/>
                        </a:cubicBezTo>
                        <a:cubicBezTo>
                          <a:pt x="176671" y="498303"/>
                          <a:pt x="168888" y="509615"/>
                          <a:pt x="169006" y="522202"/>
                        </a:cubicBezTo>
                        <a:lnTo>
                          <a:pt x="169006" y="527939"/>
                        </a:lnTo>
                        <a:lnTo>
                          <a:pt x="229628" y="527939"/>
                        </a:lnTo>
                        <a:lnTo>
                          <a:pt x="229628" y="522202"/>
                        </a:lnTo>
                        <a:cubicBezTo>
                          <a:pt x="229679" y="512883"/>
                          <a:pt x="225393" y="504072"/>
                          <a:pt x="218032" y="498357"/>
                        </a:cubicBezTo>
                        <a:cubicBezTo>
                          <a:pt x="220940" y="495790"/>
                          <a:pt x="223041" y="492433"/>
                          <a:pt x="224077" y="488695"/>
                        </a:cubicBezTo>
                        <a:lnTo>
                          <a:pt x="240295" y="420808"/>
                        </a:lnTo>
                        <a:cubicBezTo>
                          <a:pt x="242514" y="410237"/>
                          <a:pt x="243915" y="399231"/>
                          <a:pt x="243948" y="398923"/>
                        </a:cubicBezTo>
                        <a:cubicBezTo>
                          <a:pt x="244721" y="394179"/>
                          <a:pt x="243712" y="389316"/>
                          <a:pt x="241113" y="385272"/>
                        </a:cubicBezTo>
                        <a:cubicBezTo>
                          <a:pt x="241538" y="385014"/>
                          <a:pt x="241978" y="384791"/>
                          <a:pt x="242385" y="384497"/>
                        </a:cubicBezTo>
                        <a:cubicBezTo>
                          <a:pt x="246366" y="381638"/>
                          <a:pt x="249061" y="377328"/>
                          <a:pt x="249887" y="372497"/>
                        </a:cubicBezTo>
                        <a:lnTo>
                          <a:pt x="264296" y="304703"/>
                        </a:lnTo>
                        <a:cubicBezTo>
                          <a:pt x="264327" y="304558"/>
                          <a:pt x="264378" y="304558"/>
                          <a:pt x="264411" y="304703"/>
                        </a:cubicBezTo>
                        <a:lnTo>
                          <a:pt x="278774" y="372247"/>
                        </a:lnTo>
                        <a:cubicBezTo>
                          <a:pt x="279567" y="377169"/>
                          <a:pt x="282281" y="381575"/>
                          <a:pt x="286321" y="384497"/>
                        </a:cubicBezTo>
                        <a:cubicBezTo>
                          <a:pt x="286723" y="384788"/>
                          <a:pt x="287159" y="385008"/>
                          <a:pt x="287579" y="385264"/>
                        </a:cubicBezTo>
                        <a:cubicBezTo>
                          <a:pt x="284996" y="389195"/>
                          <a:pt x="283976" y="393948"/>
                          <a:pt x="284719" y="398592"/>
                        </a:cubicBezTo>
                        <a:cubicBezTo>
                          <a:pt x="285530" y="406114"/>
                          <a:pt x="286774" y="413583"/>
                          <a:pt x="288444" y="420962"/>
                        </a:cubicBezTo>
                        <a:lnTo>
                          <a:pt x="304672" y="488871"/>
                        </a:lnTo>
                        <a:cubicBezTo>
                          <a:pt x="305679" y="492474"/>
                          <a:pt x="307692" y="495714"/>
                          <a:pt x="310475" y="498212"/>
                        </a:cubicBezTo>
                        <a:cubicBezTo>
                          <a:pt x="302944" y="503893"/>
                          <a:pt x="298505" y="512769"/>
                          <a:pt x="298476" y="522202"/>
                        </a:cubicBezTo>
                        <a:lnTo>
                          <a:pt x="298476" y="527939"/>
                        </a:lnTo>
                        <a:lnTo>
                          <a:pt x="359098" y="527939"/>
                        </a:lnTo>
                        <a:lnTo>
                          <a:pt x="359098" y="522202"/>
                        </a:lnTo>
                        <a:cubicBezTo>
                          <a:pt x="359077" y="509847"/>
                          <a:pt x="351560" y="498740"/>
                          <a:pt x="340098" y="494128"/>
                        </a:cubicBezTo>
                        <a:cubicBezTo>
                          <a:pt x="342248" y="490696"/>
                          <a:pt x="343227" y="486660"/>
                          <a:pt x="342885" y="482625"/>
                        </a:cubicBezTo>
                        <a:lnTo>
                          <a:pt x="336297" y="413069"/>
                        </a:lnTo>
                        <a:cubicBezTo>
                          <a:pt x="335583" y="405699"/>
                          <a:pt x="334368" y="398387"/>
                          <a:pt x="332661" y="391183"/>
                        </a:cubicBezTo>
                        <a:cubicBezTo>
                          <a:pt x="331871" y="385558"/>
                          <a:pt x="328605" y="380582"/>
                          <a:pt x="323757" y="377621"/>
                        </a:cubicBezTo>
                        <a:cubicBezTo>
                          <a:pt x="326109" y="374054"/>
                          <a:pt x="327349" y="369870"/>
                          <a:pt x="327322" y="365598"/>
                        </a:cubicBezTo>
                        <a:lnTo>
                          <a:pt x="323120" y="288117"/>
                        </a:lnTo>
                        <a:cubicBezTo>
                          <a:pt x="322504" y="280649"/>
                          <a:pt x="321294" y="274041"/>
                          <a:pt x="321272" y="273929"/>
                        </a:cubicBezTo>
                        <a:cubicBezTo>
                          <a:pt x="320258" y="266616"/>
                          <a:pt x="315247" y="260479"/>
                          <a:pt x="308284" y="258023"/>
                        </a:cubicBezTo>
                        <a:cubicBezTo>
                          <a:pt x="310047" y="255256"/>
                          <a:pt x="311205" y="252148"/>
                          <a:pt x="311680" y="248901"/>
                        </a:cubicBezTo>
                        <a:cubicBezTo>
                          <a:pt x="312913" y="241286"/>
                          <a:pt x="312454" y="233492"/>
                          <a:pt x="310336" y="226074"/>
                        </a:cubicBezTo>
                        <a:lnTo>
                          <a:pt x="304901" y="206758"/>
                        </a:lnTo>
                        <a:cubicBezTo>
                          <a:pt x="303529" y="202345"/>
                          <a:pt x="300923" y="198417"/>
                          <a:pt x="297393" y="195435"/>
                        </a:cubicBezTo>
                        <a:cubicBezTo>
                          <a:pt x="301503" y="192539"/>
                          <a:pt x="304419" y="188247"/>
                          <a:pt x="305597" y="183360"/>
                        </a:cubicBezTo>
                        <a:lnTo>
                          <a:pt x="315177" y="150363"/>
                        </a:lnTo>
                        <a:cubicBezTo>
                          <a:pt x="315707" y="150850"/>
                          <a:pt x="316166" y="151386"/>
                          <a:pt x="316749" y="151833"/>
                        </a:cubicBezTo>
                        <a:lnTo>
                          <a:pt x="341870" y="169163"/>
                        </a:lnTo>
                        <a:lnTo>
                          <a:pt x="383915" y="195223"/>
                        </a:lnTo>
                        <a:lnTo>
                          <a:pt x="385120" y="195789"/>
                        </a:lnTo>
                        <a:cubicBezTo>
                          <a:pt x="387526" y="196594"/>
                          <a:pt x="390046" y="197006"/>
                          <a:pt x="392582" y="197010"/>
                        </a:cubicBezTo>
                        <a:cubicBezTo>
                          <a:pt x="399407" y="197112"/>
                          <a:pt x="405846" y="193856"/>
                          <a:pt x="409809" y="188299"/>
                        </a:cubicBezTo>
                        <a:cubicBezTo>
                          <a:pt x="410308" y="188908"/>
                          <a:pt x="410847" y="189483"/>
                          <a:pt x="411423" y="190020"/>
                        </a:cubicBezTo>
                        <a:lnTo>
                          <a:pt x="415205" y="193160"/>
                        </a:lnTo>
                        <a:cubicBezTo>
                          <a:pt x="418396" y="195558"/>
                          <a:pt x="422278" y="196858"/>
                          <a:pt x="426269" y="196863"/>
                        </a:cubicBezTo>
                        <a:cubicBezTo>
                          <a:pt x="431000" y="196935"/>
                          <a:pt x="435530" y="194959"/>
                          <a:pt x="438695" y="191442"/>
                        </a:cubicBezTo>
                        <a:lnTo>
                          <a:pt x="449357" y="180781"/>
                        </a:lnTo>
                        <a:cubicBezTo>
                          <a:pt x="451352" y="178603"/>
                          <a:pt x="453204" y="176298"/>
                          <a:pt x="454903" y="173882"/>
                        </a:cubicBezTo>
                        <a:lnTo>
                          <a:pt x="484057" y="135388"/>
                        </a:lnTo>
                        <a:cubicBezTo>
                          <a:pt x="487293" y="131592"/>
                          <a:pt x="488721" y="126577"/>
                          <a:pt x="487968" y="121646"/>
                        </a:cubicBezTo>
                        <a:close/>
                        <a:moveTo>
                          <a:pt x="235627" y="39589"/>
                        </a:moveTo>
                        <a:cubicBezTo>
                          <a:pt x="235891" y="23891"/>
                          <a:pt x="248830" y="11379"/>
                          <a:pt x="264529" y="11643"/>
                        </a:cubicBezTo>
                        <a:cubicBezTo>
                          <a:pt x="279854" y="11901"/>
                          <a:pt x="292217" y="24263"/>
                          <a:pt x="292474" y="39589"/>
                        </a:cubicBezTo>
                        <a:lnTo>
                          <a:pt x="286015" y="77217"/>
                        </a:lnTo>
                        <a:cubicBezTo>
                          <a:pt x="284932" y="82883"/>
                          <a:pt x="280008" y="87002"/>
                          <a:pt x="274240" y="87067"/>
                        </a:cubicBezTo>
                        <a:lnTo>
                          <a:pt x="253865" y="87067"/>
                        </a:lnTo>
                        <a:cubicBezTo>
                          <a:pt x="248067" y="87340"/>
                          <a:pt x="243000" y="83186"/>
                          <a:pt x="242133" y="77447"/>
                        </a:cubicBezTo>
                        <a:close/>
                        <a:moveTo>
                          <a:pt x="46374" y="111815"/>
                        </a:moveTo>
                        <a:lnTo>
                          <a:pt x="18410" y="86469"/>
                        </a:lnTo>
                        <a:cubicBezTo>
                          <a:pt x="18385" y="86449"/>
                          <a:pt x="18381" y="86413"/>
                          <a:pt x="18401" y="86388"/>
                        </a:cubicBezTo>
                        <a:cubicBezTo>
                          <a:pt x="18411" y="86375"/>
                          <a:pt x="18427" y="86367"/>
                          <a:pt x="18444" y="86367"/>
                        </a:cubicBezTo>
                        <a:cubicBezTo>
                          <a:pt x="25829" y="86477"/>
                          <a:pt x="32950" y="89127"/>
                          <a:pt x="38611" y="93870"/>
                        </a:cubicBezTo>
                        <a:cubicBezTo>
                          <a:pt x="44178" y="98061"/>
                          <a:pt x="47157" y="104851"/>
                          <a:pt x="46471" y="111785"/>
                        </a:cubicBezTo>
                        <a:cubicBezTo>
                          <a:pt x="46465" y="111816"/>
                          <a:pt x="46434" y="111836"/>
                          <a:pt x="46403" y="111829"/>
                        </a:cubicBezTo>
                        <a:cubicBezTo>
                          <a:pt x="46392" y="111827"/>
                          <a:pt x="46383" y="111822"/>
                          <a:pt x="46375" y="111814"/>
                        </a:cubicBezTo>
                        <a:close/>
                        <a:moveTo>
                          <a:pt x="108733" y="180609"/>
                        </a:moveTo>
                        <a:lnTo>
                          <a:pt x="105399" y="183393"/>
                        </a:lnTo>
                        <a:cubicBezTo>
                          <a:pt x="102830" y="185413"/>
                          <a:pt x="99142" y="185129"/>
                          <a:pt x="96912" y="182740"/>
                        </a:cubicBezTo>
                        <a:lnTo>
                          <a:pt x="86251" y="172080"/>
                        </a:lnTo>
                        <a:cubicBezTo>
                          <a:pt x="85589" y="171415"/>
                          <a:pt x="82895" y="167600"/>
                          <a:pt x="81814" y="166463"/>
                        </a:cubicBezTo>
                        <a:lnTo>
                          <a:pt x="52253" y="127448"/>
                        </a:lnTo>
                        <a:cubicBezTo>
                          <a:pt x="50728" y="125870"/>
                          <a:pt x="50362" y="123503"/>
                          <a:pt x="51340" y="121539"/>
                        </a:cubicBezTo>
                        <a:lnTo>
                          <a:pt x="52214" y="119505"/>
                        </a:lnTo>
                        <a:lnTo>
                          <a:pt x="54253" y="118632"/>
                        </a:lnTo>
                        <a:cubicBezTo>
                          <a:pt x="56475" y="117877"/>
                          <a:pt x="58932" y="118585"/>
                          <a:pt x="60410" y="120407"/>
                        </a:cubicBezTo>
                        <a:lnTo>
                          <a:pt x="95313" y="154722"/>
                        </a:lnTo>
                        <a:cubicBezTo>
                          <a:pt x="95979" y="155388"/>
                          <a:pt x="98640" y="159159"/>
                          <a:pt x="99693" y="160276"/>
                        </a:cubicBezTo>
                        <a:lnTo>
                          <a:pt x="108405" y="172475"/>
                        </a:lnTo>
                        <a:cubicBezTo>
                          <a:pt x="110278" y="174824"/>
                          <a:pt x="110412" y="178116"/>
                          <a:pt x="108736" y="180608"/>
                        </a:cubicBezTo>
                        <a:close/>
                        <a:moveTo>
                          <a:pt x="207776" y="134692"/>
                        </a:moveTo>
                        <a:cubicBezTo>
                          <a:pt x="207484" y="137679"/>
                          <a:pt x="206022" y="140430"/>
                          <a:pt x="203709" y="142342"/>
                        </a:cubicBezTo>
                        <a:lnTo>
                          <a:pt x="178997" y="158821"/>
                        </a:lnTo>
                        <a:lnTo>
                          <a:pt x="137520" y="184528"/>
                        </a:lnTo>
                        <a:cubicBezTo>
                          <a:pt x="133098" y="185732"/>
                          <a:pt x="128401" y="183975"/>
                          <a:pt x="125856" y="180163"/>
                        </a:cubicBezTo>
                        <a:lnTo>
                          <a:pt x="123553" y="177665"/>
                        </a:lnTo>
                        <a:cubicBezTo>
                          <a:pt x="121164" y="174211"/>
                          <a:pt x="121536" y="169551"/>
                          <a:pt x="124445" y="166521"/>
                        </a:cubicBezTo>
                        <a:lnTo>
                          <a:pt x="163879" y="137084"/>
                        </a:lnTo>
                        <a:lnTo>
                          <a:pt x="188417" y="120708"/>
                        </a:lnTo>
                        <a:cubicBezTo>
                          <a:pt x="194154" y="117369"/>
                          <a:pt x="201512" y="119312"/>
                          <a:pt x="204852" y="125049"/>
                        </a:cubicBezTo>
                        <a:cubicBezTo>
                          <a:pt x="204879" y="125097"/>
                          <a:pt x="204907" y="125145"/>
                          <a:pt x="204934" y="125193"/>
                        </a:cubicBezTo>
                        <a:lnTo>
                          <a:pt x="205303" y="125742"/>
                        </a:lnTo>
                        <a:cubicBezTo>
                          <a:pt x="207267" y="128287"/>
                          <a:pt x="208155" y="131499"/>
                          <a:pt x="207779" y="134692"/>
                        </a:cubicBezTo>
                        <a:close/>
                        <a:moveTo>
                          <a:pt x="181337" y="516465"/>
                        </a:moveTo>
                        <a:cubicBezTo>
                          <a:pt x="184533" y="506535"/>
                          <a:pt x="195174" y="501076"/>
                          <a:pt x="205105" y="504272"/>
                        </a:cubicBezTo>
                        <a:cubicBezTo>
                          <a:pt x="210895" y="506136"/>
                          <a:pt x="215434" y="510675"/>
                          <a:pt x="217298" y="516465"/>
                        </a:cubicBezTo>
                        <a:close/>
                        <a:moveTo>
                          <a:pt x="229102" y="418296"/>
                        </a:moveTo>
                        <a:lnTo>
                          <a:pt x="212962" y="485852"/>
                        </a:lnTo>
                        <a:cubicBezTo>
                          <a:pt x="211893" y="489879"/>
                          <a:pt x="207984" y="492473"/>
                          <a:pt x="203858" y="491894"/>
                        </a:cubicBezTo>
                        <a:cubicBezTo>
                          <a:pt x="199885" y="491255"/>
                          <a:pt x="197031" y="487727"/>
                          <a:pt x="197236" y="483708"/>
                        </a:cubicBezTo>
                        <a:lnTo>
                          <a:pt x="203813" y="414357"/>
                        </a:lnTo>
                        <a:cubicBezTo>
                          <a:pt x="205163" y="403667"/>
                          <a:pt x="207309" y="393337"/>
                          <a:pt x="207387" y="392933"/>
                        </a:cubicBezTo>
                        <a:cubicBezTo>
                          <a:pt x="207736" y="389087"/>
                          <a:pt x="210984" y="386156"/>
                          <a:pt x="214845" y="386202"/>
                        </a:cubicBezTo>
                        <a:cubicBezTo>
                          <a:pt x="215312" y="386204"/>
                          <a:pt x="215779" y="386240"/>
                          <a:pt x="216240" y="386311"/>
                        </a:cubicBezTo>
                        <a:lnTo>
                          <a:pt x="226016" y="388141"/>
                        </a:lnTo>
                        <a:cubicBezTo>
                          <a:pt x="230155" y="388565"/>
                          <a:pt x="233167" y="392264"/>
                          <a:pt x="232743" y="396404"/>
                        </a:cubicBezTo>
                        <a:cubicBezTo>
                          <a:pt x="232711" y="396718"/>
                          <a:pt x="232659" y="397029"/>
                          <a:pt x="232588" y="397337"/>
                        </a:cubicBezTo>
                        <a:cubicBezTo>
                          <a:pt x="232575" y="397444"/>
                          <a:pt x="231192" y="408335"/>
                          <a:pt x="229102" y="418296"/>
                        </a:cubicBezTo>
                        <a:close/>
                        <a:moveTo>
                          <a:pt x="256524" y="281089"/>
                        </a:moveTo>
                        <a:cubicBezTo>
                          <a:pt x="256258" y="285422"/>
                          <a:pt x="255696" y="289731"/>
                          <a:pt x="254843" y="293988"/>
                        </a:cubicBezTo>
                        <a:lnTo>
                          <a:pt x="238614" y="370359"/>
                        </a:lnTo>
                        <a:cubicBezTo>
                          <a:pt x="238005" y="374336"/>
                          <a:pt x="234285" y="377066"/>
                          <a:pt x="230308" y="376456"/>
                        </a:cubicBezTo>
                        <a:cubicBezTo>
                          <a:pt x="230205" y="376440"/>
                          <a:pt x="230101" y="376422"/>
                          <a:pt x="229998" y="376402"/>
                        </a:cubicBezTo>
                        <a:lnTo>
                          <a:pt x="220536" y="375219"/>
                        </a:lnTo>
                        <a:cubicBezTo>
                          <a:pt x="216096" y="374537"/>
                          <a:pt x="212821" y="370711"/>
                          <a:pt x="212833" y="366219"/>
                        </a:cubicBezTo>
                        <a:lnTo>
                          <a:pt x="217021" y="289015"/>
                        </a:lnTo>
                        <a:cubicBezTo>
                          <a:pt x="217513" y="282393"/>
                          <a:pt x="218724" y="275926"/>
                          <a:pt x="218769" y="275671"/>
                        </a:cubicBezTo>
                        <a:cubicBezTo>
                          <a:pt x="219112" y="271324"/>
                          <a:pt x="222913" y="268078"/>
                          <a:pt x="227260" y="268421"/>
                        </a:cubicBezTo>
                        <a:cubicBezTo>
                          <a:pt x="227472" y="268438"/>
                          <a:pt x="227684" y="268463"/>
                          <a:pt x="227895" y="268497"/>
                        </a:cubicBezTo>
                        <a:lnTo>
                          <a:pt x="249391" y="271480"/>
                        </a:lnTo>
                        <a:cubicBezTo>
                          <a:pt x="253830" y="271915"/>
                          <a:pt x="257076" y="275867"/>
                          <a:pt x="256641" y="280306"/>
                        </a:cubicBezTo>
                        <a:cubicBezTo>
                          <a:pt x="256615" y="280569"/>
                          <a:pt x="256577" y="280830"/>
                          <a:pt x="256525" y="281089"/>
                        </a:cubicBezTo>
                        <a:close/>
                        <a:moveTo>
                          <a:pt x="346734" y="516465"/>
                        </a:moveTo>
                        <a:lnTo>
                          <a:pt x="310840" y="516465"/>
                        </a:lnTo>
                        <a:cubicBezTo>
                          <a:pt x="314011" y="506553"/>
                          <a:pt x="324617" y="501089"/>
                          <a:pt x="334529" y="504260"/>
                        </a:cubicBezTo>
                        <a:cubicBezTo>
                          <a:pt x="340331" y="506116"/>
                          <a:pt x="344878" y="510663"/>
                          <a:pt x="346734" y="516465"/>
                        </a:cubicBezTo>
                        <a:close/>
                        <a:moveTo>
                          <a:pt x="331462" y="483683"/>
                        </a:moveTo>
                        <a:cubicBezTo>
                          <a:pt x="331682" y="487707"/>
                          <a:pt x="328831" y="491250"/>
                          <a:pt x="324852" y="491894"/>
                        </a:cubicBezTo>
                        <a:cubicBezTo>
                          <a:pt x="320785" y="492495"/>
                          <a:pt x="316904" y="489984"/>
                          <a:pt x="315787" y="486028"/>
                        </a:cubicBezTo>
                        <a:lnTo>
                          <a:pt x="299618" y="418377"/>
                        </a:lnTo>
                        <a:cubicBezTo>
                          <a:pt x="298055" y="411382"/>
                          <a:pt x="296878" y="404305"/>
                          <a:pt x="296093" y="397180"/>
                        </a:cubicBezTo>
                        <a:cubicBezTo>
                          <a:pt x="295235" y="393104"/>
                          <a:pt x="297843" y="389103"/>
                          <a:pt x="301920" y="388245"/>
                        </a:cubicBezTo>
                        <a:cubicBezTo>
                          <a:pt x="302234" y="388179"/>
                          <a:pt x="302552" y="388133"/>
                          <a:pt x="302872" y="388108"/>
                        </a:cubicBezTo>
                        <a:lnTo>
                          <a:pt x="312280" y="386340"/>
                        </a:lnTo>
                        <a:cubicBezTo>
                          <a:pt x="312771" y="386263"/>
                          <a:pt x="313267" y="386224"/>
                          <a:pt x="313765" y="386222"/>
                        </a:cubicBezTo>
                        <a:cubicBezTo>
                          <a:pt x="317835" y="386217"/>
                          <a:pt x="321200" y="389394"/>
                          <a:pt x="321428" y="393458"/>
                        </a:cubicBezTo>
                        <a:cubicBezTo>
                          <a:pt x="323028" y="400282"/>
                          <a:pt x="324182" y="407204"/>
                          <a:pt x="324880" y="414178"/>
                        </a:cubicBezTo>
                        <a:close/>
                        <a:moveTo>
                          <a:pt x="311675" y="288898"/>
                        </a:moveTo>
                        <a:lnTo>
                          <a:pt x="315863" y="365908"/>
                        </a:lnTo>
                        <a:cubicBezTo>
                          <a:pt x="316001" y="370504"/>
                          <a:pt x="312710" y="374488"/>
                          <a:pt x="308171" y="375219"/>
                        </a:cubicBezTo>
                        <a:lnTo>
                          <a:pt x="298478" y="376435"/>
                        </a:lnTo>
                        <a:cubicBezTo>
                          <a:pt x="296572" y="376770"/>
                          <a:pt x="294611" y="376322"/>
                          <a:pt x="293039" y="375194"/>
                        </a:cubicBezTo>
                        <a:cubicBezTo>
                          <a:pt x="291396" y="373972"/>
                          <a:pt x="290318" y="372139"/>
                          <a:pt x="290047" y="370110"/>
                        </a:cubicBezTo>
                        <a:lnTo>
                          <a:pt x="273890" y="294103"/>
                        </a:lnTo>
                        <a:cubicBezTo>
                          <a:pt x="273066" y="289610"/>
                          <a:pt x="272477" y="285078"/>
                          <a:pt x="272125" y="280523"/>
                        </a:cubicBezTo>
                        <a:cubicBezTo>
                          <a:pt x="271477" y="276215"/>
                          <a:pt x="274443" y="272198"/>
                          <a:pt x="278751" y="271549"/>
                        </a:cubicBezTo>
                        <a:cubicBezTo>
                          <a:pt x="278909" y="271526"/>
                          <a:pt x="279067" y="271507"/>
                          <a:pt x="279227" y="271492"/>
                        </a:cubicBezTo>
                        <a:lnTo>
                          <a:pt x="300891" y="268483"/>
                        </a:lnTo>
                        <a:cubicBezTo>
                          <a:pt x="301308" y="268419"/>
                          <a:pt x="301730" y="268386"/>
                          <a:pt x="302153" y="268385"/>
                        </a:cubicBezTo>
                        <a:cubicBezTo>
                          <a:pt x="306280" y="268502"/>
                          <a:pt x="309653" y="271719"/>
                          <a:pt x="309963" y="275837"/>
                        </a:cubicBezTo>
                        <a:cubicBezTo>
                          <a:pt x="309971" y="275898"/>
                          <a:pt x="311114" y="282181"/>
                          <a:pt x="311675" y="288898"/>
                        </a:cubicBezTo>
                        <a:close/>
                        <a:moveTo>
                          <a:pt x="299277" y="229138"/>
                        </a:moveTo>
                        <a:cubicBezTo>
                          <a:pt x="300931" y="234936"/>
                          <a:pt x="301303" y="241024"/>
                          <a:pt x="300367" y="246980"/>
                        </a:cubicBezTo>
                        <a:lnTo>
                          <a:pt x="300322" y="247246"/>
                        </a:lnTo>
                        <a:cubicBezTo>
                          <a:pt x="299444" y="253354"/>
                          <a:pt x="294196" y="257881"/>
                          <a:pt x="288025" y="257854"/>
                        </a:cubicBezTo>
                        <a:lnTo>
                          <a:pt x="241276" y="257854"/>
                        </a:lnTo>
                        <a:cubicBezTo>
                          <a:pt x="234817" y="258068"/>
                          <a:pt x="229236" y="253378"/>
                          <a:pt x="228335" y="246980"/>
                        </a:cubicBezTo>
                        <a:cubicBezTo>
                          <a:pt x="227400" y="241037"/>
                          <a:pt x="227768" y="234963"/>
                          <a:pt x="229415" y="229178"/>
                        </a:cubicBezTo>
                        <a:lnTo>
                          <a:pt x="234771" y="210132"/>
                        </a:lnTo>
                        <a:cubicBezTo>
                          <a:pt x="236464" y="204661"/>
                          <a:pt x="241546" y="200948"/>
                          <a:pt x="247273" y="200999"/>
                        </a:cubicBezTo>
                        <a:lnTo>
                          <a:pt x="281436" y="200999"/>
                        </a:lnTo>
                        <a:cubicBezTo>
                          <a:pt x="287115" y="200937"/>
                          <a:pt x="292170" y="204588"/>
                          <a:pt x="293896" y="209999"/>
                        </a:cubicBezTo>
                        <a:close/>
                        <a:moveTo>
                          <a:pt x="307467" y="127470"/>
                        </a:moveTo>
                        <a:cubicBezTo>
                          <a:pt x="307559" y="132811"/>
                          <a:pt x="306827" y="138133"/>
                          <a:pt x="305299" y="143252"/>
                        </a:cubicBezTo>
                        <a:lnTo>
                          <a:pt x="294509" y="180415"/>
                        </a:lnTo>
                        <a:lnTo>
                          <a:pt x="294375" y="180989"/>
                        </a:lnTo>
                        <a:cubicBezTo>
                          <a:pt x="292666" y="185681"/>
                          <a:pt x="288225" y="188819"/>
                          <a:pt x="283232" y="188862"/>
                        </a:cubicBezTo>
                        <a:lnTo>
                          <a:pt x="246072" y="188862"/>
                        </a:lnTo>
                        <a:cubicBezTo>
                          <a:pt x="240338" y="188911"/>
                          <a:pt x="235253" y="185189"/>
                          <a:pt x="233565" y="179708"/>
                        </a:cubicBezTo>
                        <a:lnTo>
                          <a:pt x="222192" y="143203"/>
                        </a:lnTo>
                        <a:cubicBezTo>
                          <a:pt x="220486" y="137921"/>
                          <a:pt x="219559" y="132419"/>
                          <a:pt x="219439" y="126870"/>
                        </a:cubicBezTo>
                        <a:lnTo>
                          <a:pt x="219439" y="120876"/>
                        </a:lnTo>
                        <a:cubicBezTo>
                          <a:pt x="219459" y="113790"/>
                          <a:pt x="225198" y="108051"/>
                          <a:pt x="232284" y="108030"/>
                        </a:cubicBezTo>
                        <a:lnTo>
                          <a:pt x="294621" y="108030"/>
                        </a:lnTo>
                        <a:cubicBezTo>
                          <a:pt x="301707" y="108051"/>
                          <a:pt x="307447" y="113790"/>
                          <a:pt x="307467" y="120876"/>
                        </a:cubicBezTo>
                        <a:close/>
                        <a:moveTo>
                          <a:pt x="403077" y="178026"/>
                        </a:moveTo>
                        <a:lnTo>
                          <a:pt x="401298" y="180396"/>
                        </a:lnTo>
                        <a:lnTo>
                          <a:pt x="400850" y="181087"/>
                        </a:lnTo>
                        <a:cubicBezTo>
                          <a:pt x="398376" y="184900"/>
                          <a:pt x="393629" y="186545"/>
                          <a:pt x="389326" y="185082"/>
                        </a:cubicBezTo>
                        <a:lnTo>
                          <a:pt x="348149" y="159569"/>
                        </a:lnTo>
                        <a:lnTo>
                          <a:pt x="323505" y="142568"/>
                        </a:lnTo>
                        <a:cubicBezTo>
                          <a:pt x="318413" y="138402"/>
                          <a:pt x="317568" y="130938"/>
                          <a:pt x="321600" y="125739"/>
                        </a:cubicBezTo>
                        <a:lnTo>
                          <a:pt x="321969" y="125190"/>
                        </a:lnTo>
                        <a:cubicBezTo>
                          <a:pt x="325156" y="119446"/>
                          <a:pt x="332382" y="117350"/>
                          <a:pt x="338147" y="120498"/>
                        </a:cubicBezTo>
                        <a:lnTo>
                          <a:pt x="362775" y="136905"/>
                        </a:lnTo>
                        <a:lnTo>
                          <a:pt x="402076" y="166211"/>
                        </a:lnTo>
                        <a:cubicBezTo>
                          <a:pt x="405370" y="169320"/>
                          <a:pt x="405801" y="174407"/>
                          <a:pt x="403077" y="178026"/>
                        </a:cubicBezTo>
                        <a:close/>
                        <a:moveTo>
                          <a:pt x="475081" y="128252"/>
                        </a:moveTo>
                        <a:lnTo>
                          <a:pt x="445473" y="167339"/>
                        </a:lnTo>
                        <a:cubicBezTo>
                          <a:pt x="445473" y="167339"/>
                          <a:pt x="442883" y="170625"/>
                          <a:pt x="441248" y="172670"/>
                        </a:cubicBezTo>
                        <a:lnTo>
                          <a:pt x="430321" y="183611"/>
                        </a:lnTo>
                        <a:cubicBezTo>
                          <a:pt x="428158" y="185749"/>
                          <a:pt x="424757" y="185983"/>
                          <a:pt x="422321" y="184163"/>
                        </a:cubicBezTo>
                        <a:lnTo>
                          <a:pt x="418875" y="181295"/>
                        </a:lnTo>
                        <a:cubicBezTo>
                          <a:pt x="416496" y="179213"/>
                          <a:pt x="416254" y="175596"/>
                          <a:pt x="418335" y="173217"/>
                        </a:cubicBezTo>
                        <a:cubicBezTo>
                          <a:pt x="418414" y="173127"/>
                          <a:pt x="418495" y="173040"/>
                          <a:pt x="418579" y="172956"/>
                        </a:cubicBezTo>
                        <a:lnTo>
                          <a:pt x="427464" y="160518"/>
                        </a:lnTo>
                        <a:cubicBezTo>
                          <a:pt x="427464" y="160518"/>
                          <a:pt x="429436" y="157720"/>
                          <a:pt x="431554" y="155355"/>
                        </a:cubicBezTo>
                        <a:lnTo>
                          <a:pt x="466888" y="120581"/>
                        </a:lnTo>
                        <a:cubicBezTo>
                          <a:pt x="467892" y="119473"/>
                          <a:pt x="469324" y="118849"/>
                          <a:pt x="470820" y="118867"/>
                        </a:cubicBezTo>
                        <a:cubicBezTo>
                          <a:pt x="471448" y="118862"/>
                          <a:pt x="472071" y="118983"/>
                          <a:pt x="472652" y="119223"/>
                        </a:cubicBezTo>
                        <a:lnTo>
                          <a:pt x="475240" y="120332"/>
                        </a:lnTo>
                        <a:lnTo>
                          <a:pt x="476299" y="122444"/>
                        </a:lnTo>
                        <a:cubicBezTo>
                          <a:pt x="477045" y="124453"/>
                          <a:pt x="476571" y="126712"/>
                          <a:pt x="475081" y="128252"/>
                        </a:cubicBezTo>
                        <a:close/>
                        <a:moveTo>
                          <a:pt x="480630" y="112806"/>
                        </a:moveTo>
                        <a:cubicBezTo>
                          <a:pt x="480607" y="112828"/>
                          <a:pt x="480570" y="112826"/>
                          <a:pt x="480549" y="112803"/>
                        </a:cubicBezTo>
                        <a:cubicBezTo>
                          <a:pt x="480543" y="112796"/>
                          <a:pt x="480538" y="112789"/>
                          <a:pt x="480536" y="112780"/>
                        </a:cubicBezTo>
                        <a:cubicBezTo>
                          <a:pt x="480244" y="111594"/>
                          <a:pt x="480117" y="110374"/>
                          <a:pt x="480159" y="109153"/>
                        </a:cubicBezTo>
                        <a:cubicBezTo>
                          <a:pt x="480921" y="103328"/>
                          <a:pt x="483887" y="98017"/>
                          <a:pt x="488448" y="94313"/>
                        </a:cubicBezTo>
                        <a:cubicBezTo>
                          <a:pt x="492527" y="90587"/>
                          <a:pt x="497545" y="88046"/>
                          <a:pt x="502962" y="86963"/>
                        </a:cubicBezTo>
                        <a:cubicBezTo>
                          <a:pt x="504918" y="86576"/>
                          <a:pt x="506919" y="86472"/>
                          <a:pt x="508905" y="86653"/>
                        </a:cubicBezTo>
                        <a:cubicBezTo>
                          <a:pt x="508935" y="86659"/>
                          <a:pt x="508957" y="86688"/>
                          <a:pt x="508951" y="86719"/>
                        </a:cubicBezTo>
                        <a:cubicBezTo>
                          <a:pt x="508949" y="86733"/>
                          <a:pt x="508942" y="86745"/>
                          <a:pt x="508931" y="86753"/>
                        </a:cubicBezTo>
                        <a:close/>
                      </a:path>
                    </a:pathLst>
                  </a:custGeom>
                  <ask:type>
                    <ask:lineSketchFreehan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5" name="Graphic 4" descr="Group with solid fill">
            <a:extLst>
              <a:ext uri="{FF2B5EF4-FFF2-40B4-BE49-F238E27FC236}">
                <a16:creationId xmlns:a16="http://schemas.microsoft.com/office/drawing/2014/main" id="{4A3A2514-43E9-41E1-89AC-6A6A37473B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7594" y="1981122"/>
            <a:ext cx="729754" cy="729754"/>
          </a:xfrm>
          <a:prstGeom prst="rect">
            <a:avLst/>
          </a:prstGeom>
        </p:spPr>
      </p:pic>
    </p:spTree>
    <p:extLst>
      <p:ext uri="{BB962C8B-B14F-4D97-AF65-F5344CB8AC3E}">
        <p14:creationId xmlns:p14="http://schemas.microsoft.com/office/powerpoint/2010/main" val="114283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text, clipart&#10;&#10;Description automatically generated">
            <a:extLst>
              <a:ext uri="{FF2B5EF4-FFF2-40B4-BE49-F238E27FC236}">
                <a16:creationId xmlns:a16="http://schemas.microsoft.com/office/drawing/2014/main" id="{2230CF6D-501F-465F-9C5A-E3E0E2B5A04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9825" y="1160906"/>
            <a:ext cx="2491667" cy="1775313"/>
          </a:xfrm>
          <a:prstGeom prst="rect">
            <a:avLst/>
          </a:prstGeom>
        </p:spPr>
      </p:pic>
      <p:sp>
        <p:nvSpPr>
          <p:cNvPr id="2" name="Title 1">
            <a:extLst>
              <a:ext uri="{FF2B5EF4-FFF2-40B4-BE49-F238E27FC236}">
                <a16:creationId xmlns:a16="http://schemas.microsoft.com/office/drawing/2014/main" id="{A041A8BD-674D-4FCE-B7BC-8CAFF4A4249B}"/>
              </a:ext>
            </a:extLst>
          </p:cNvPr>
          <p:cNvSpPr>
            <a:spLocks noGrp="1"/>
          </p:cNvSpPr>
          <p:nvPr>
            <p:ph type="title"/>
          </p:nvPr>
        </p:nvSpPr>
        <p:spPr>
          <a:xfrm>
            <a:off x="337476" y="127671"/>
            <a:ext cx="4692052" cy="1325563"/>
          </a:xfrm>
        </p:spPr>
        <p:txBody>
          <a:bodyPr>
            <a:noAutofit/>
          </a:bodyPr>
          <a:lstStyle/>
          <a:p>
            <a:r>
              <a:rPr lang="en-US" sz="5000" dirty="0">
                <a:latin typeface="Britannic Bold" panose="020B0903060703020204" pitchFamily="34" charset="0"/>
              </a:rPr>
              <a:t>It takes a team</a:t>
            </a:r>
          </a:p>
        </p:txBody>
      </p:sp>
      <p:sp>
        <p:nvSpPr>
          <p:cNvPr id="6" name="Shape">
            <a:extLst>
              <a:ext uri="{FF2B5EF4-FFF2-40B4-BE49-F238E27FC236}">
                <a16:creationId xmlns:a16="http://schemas.microsoft.com/office/drawing/2014/main" id="{C747F404-B9D1-4D87-A3A8-D527F4D64FBD}"/>
              </a:ext>
            </a:extLst>
          </p:cNvPr>
          <p:cNvSpPr/>
          <p:nvPr/>
        </p:nvSpPr>
        <p:spPr>
          <a:xfrm>
            <a:off x="1316726" y="3506847"/>
            <a:ext cx="4599288" cy="2786886"/>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solidFill>
            <a:schemeClr val="accent5"/>
          </a:solidFill>
          <a:ln w="63500">
            <a:solidFill>
              <a:srgbClr val="FFFFFF"/>
            </a:solidFill>
            <a:miter lim="400000"/>
          </a:ln>
        </p:spPr>
        <p:txBody>
          <a:bodyPr lIns="205740" tIns="18288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srgbClr val="000000"/>
                </a:solidFill>
                <a:effectLst/>
                <a:uLnTx/>
                <a:uFillTx/>
                <a:latin typeface="Bookman Old Style" panose="02050604050505020204" pitchFamily="18" charset="0"/>
                <a:ea typeface="Calibri" panose="020F0502020204030204" pitchFamily="34" charset="0"/>
                <a:sym typeface="Gill Sans"/>
              </a:rPr>
              <a:t>“No matter how good you are at trying to understand …you’re never going to understand it as well as a family member.”</a:t>
            </a:r>
            <a:endParaRPr kumimoji="0" lang="en-US" sz="2200" b="0" i="0" u="none" strike="noStrike" kern="1200" cap="none" spc="0" normalizeH="0" baseline="0" noProof="1">
              <a:ln>
                <a:noFill/>
              </a:ln>
              <a:solidFill>
                <a:prstClr val="white"/>
              </a:solidFill>
              <a:effectLst/>
              <a:uLnTx/>
              <a:uFillTx/>
              <a:latin typeface="Bookman Old Style" panose="02050604050505020204" pitchFamily="18" charset="0"/>
              <a:sym typeface="Gill Sans"/>
            </a:endParaRPr>
          </a:p>
        </p:txBody>
      </p:sp>
      <p:sp>
        <p:nvSpPr>
          <p:cNvPr id="7" name="Shape">
            <a:extLst>
              <a:ext uri="{FF2B5EF4-FFF2-40B4-BE49-F238E27FC236}">
                <a16:creationId xmlns:a16="http://schemas.microsoft.com/office/drawing/2014/main" id="{3B7A8CA5-BF86-43A3-B6B1-FF216AEFA570}"/>
              </a:ext>
            </a:extLst>
          </p:cNvPr>
          <p:cNvSpPr/>
          <p:nvPr/>
        </p:nvSpPr>
        <p:spPr>
          <a:xfrm>
            <a:off x="3776672" y="395390"/>
            <a:ext cx="5445550" cy="3256944"/>
          </a:xfrm>
          <a:custGeom>
            <a:avLst/>
            <a:gdLst/>
            <a:ahLst/>
            <a:cxnLst>
              <a:cxn ang="0">
                <a:pos x="wd2" y="hd2"/>
              </a:cxn>
              <a:cxn ang="5400000">
                <a:pos x="wd2" y="hd2"/>
              </a:cxn>
              <a:cxn ang="10800000">
                <a:pos x="wd2" y="hd2"/>
              </a:cxn>
              <a:cxn ang="16200000">
                <a:pos x="wd2" y="hd2"/>
              </a:cxn>
            </a:cxnLst>
            <a:rect l="0" t="0" r="r" b="b"/>
            <a:pathLst>
              <a:path w="21600" h="21600" extrusionOk="0">
                <a:moveTo>
                  <a:pt x="14742" y="3787"/>
                </a:moveTo>
                <a:cubicBezTo>
                  <a:pt x="14127" y="4480"/>
                  <a:pt x="13305" y="4868"/>
                  <a:pt x="12450" y="4868"/>
                </a:cubicBezTo>
                <a:lnTo>
                  <a:pt x="6503" y="4868"/>
                </a:lnTo>
                <a:cubicBezTo>
                  <a:pt x="2978" y="4868"/>
                  <a:pt x="0" y="8300"/>
                  <a:pt x="0" y="12363"/>
                </a:cubicBezTo>
                <a:lnTo>
                  <a:pt x="0" y="14347"/>
                </a:lnTo>
                <a:cubicBezTo>
                  <a:pt x="0" y="18346"/>
                  <a:pt x="2917" y="21600"/>
                  <a:pt x="6503" y="21600"/>
                </a:cubicBezTo>
                <a:lnTo>
                  <a:pt x="15071" y="21600"/>
                </a:lnTo>
                <a:cubicBezTo>
                  <a:pt x="18671" y="21600"/>
                  <a:pt x="21600" y="18346"/>
                  <a:pt x="21600" y="14347"/>
                </a:cubicBezTo>
                <a:lnTo>
                  <a:pt x="21600" y="12361"/>
                </a:lnTo>
                <a:cubicBezTo>
                  <a:pt x="21600" y="10021"/>
                  <a:pt x="20524" y="7991"/>
                  <a:pt x="19204" y="6652"/>
                </a:cubicBezTo>
                <a:cubicBezTo>
                  <a:pt x="18513" y="5951"/>
                  <a:pt x="18102" y="4948"/>
                  <a:pt x="18102" y="3879"/>
                </a:cubicBezTo>
                <a:lnTo>
                  <a:pt x="18102" y="0"/>
                </a:lnTo>
                <a:lnTo>
                  <a:pt x="14742" y="3787"/>
                </a:lnTo>
                <a:close/>
              </a:path>
            </a:pathLst>
          </a:custGeom>
          <a:solidFill>
            <a:schemeClr val="accent2"/>
          </a:solidFill>
          <a:ln w="63500">
            <a:solidFill>
              <a:srgbClr val="FFFFFF"/>
            </a:solidFill>
            <a:miter lim="400000"/>
          </a:ln>
        </p:spPr>
        <p:txBody>
          <a:bodyPr lIns="182880" tIns="28575" rIns="182880"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r>
              <a:rPr kumimoji="0" lang="en-NZ" sz="2200" b="0" i="0" u="none" strike="noStrike" kern="1200" cap="none" spc="0" normalizeH="0" baseline="0" noProof="0" dirty="0">
                <a:ln>
                  <a:noFill/>
                </a:ln>
                <a:solidFill>
                  <a:srgbClr val="FFFFFF"/>
                </a:solidFill>
                <a:effectLst/>
                <a:uLnTx/>
                <a:uFillTx/>
                <a:latin typeface="Bookman Old Style" panose="02050604050505020204" pitchFamily="18" charset="0"/>
                <a:ea typeface="Calibri" panose="020F0502020204030204" pitchFamily="34" charset="0"/>
                <a:sym typeface="Gill Sans"/>
              </a:rPr>
              <a:t>“Our processes … not actually that linear… our own approach…we approach things differently, because we have different backgrounds, and we have different professional values.” </a:t>
            </a:r>
            <a:endParaRPr kumimoji="0" lang="en-US" sz="2200" b="0" i="0" u="none" strike="noStrike" kern="1200" cap="none" spc="0" normalizeH="0" baseline="0" noProof="1">
              <a:ln>
                <a:noFill/>
              </a:ln>
              <a:solidFill>
                <a:prstClr val="black">
                  <a:lumMod val="65000"/>
                  <a:lumOff val="35000"/>
                </a:prstClr>
              </a:solidFill>
              <a:effectLst/>
              <a:uLnTx/>
              <a:uFillTx/>
              <a:latin typeface="Bookman Old Style" panose="02050604050505020204" pitchFamily="18" charset="0"/>
              <a:sym typeface="Gill Sans"/>
            </a:endParaRPr>
          </a:p>
        </p:txBody>
      </p:sp>
      <p:grpSp>
        <p:nvGrpSpPr>
          <p:cNvPr id="4" name="Group 3">
            <a:extLst>
              <a:ext uri="{FF2B5EF4-FFF2-40B4-BE49-F238E27FC236}">
                <a16:creationId xmlns:a16="http://schemas.microsoft.com/office/drawing/2014/main" id="{0DDA761B-D47D-4496-B041-AF70B7C6E06D}"/>
              </a:ext>
            </a:extLst>
          </p:cNvPr>
          <p:cNvGrpSpPr/>
          <p:nvPr/>
        </p:nvGrpSpPr>
        <p:grpSpPr>
          <a:xfrm>
            <a:off x="8831125" y="2610652"/>
            <a:ext cx="3197319" cy="4118390"/>
            <a:chOff x="8845617" y="2541069"/>
            <a:chExt cx="3197319" cy="4118390"/>
          </a:xfrm>
        </p:grpSpPr>
        <p:grpSp>
          <p:nvGrpSpPr>
            <p:cNvPr id="15" name="Group 14">
              <a:extLst>
                <a:ext uri="{FF2B5EF4-FFF2-40B4-BE49-F238E27FC236}">
                  <a16:creationId xmlns:a16="http://schemas.microsoft.com/office/drawing/2014/main" id="{E02E61FF-CF9C-4E04-B830-ACB0C11BB7EA}"/>
                </a:ext>
              </a:extLst>
            </p:cNvPr>
            <p:cNvGrpSpPr/>
            <p:nvPr/>
          </p:nvGrpSpPr>
          <p:grpSpPr>
            <a:xfrm>
              <a:off x="8845617" y="2541069"/>
              <a:ext cx="3197319" cy="4118390"/>
              <a:chOff x="1414854" y="3585383"/>
              <a:chExt cx="2328172" cy="2620155"/>
            </a:xfrm>
          </p:grpSpPr>
          <p:sp>
            <p:nvSpPr>
              <p:cNvPr id="16" name="Rectangle 15">
                <a:extLst>
                  <a:ext uri="{FF2B5EF4-FFF2-40B4-BE49-F238E27FC236}">
                    <a16:creationId xmlns:a16="http://schemas.microsoft.com/office/drawing/2014/main" id="{3910BE42-D067-4086-B4BE-B20C8246E084}"/>
                  </a:ext>
                </a:extLst>
              </p:cNvPr>
              <p:cNvSpPr/>
              <p:nvPr/>
            </p:nvSpPr>
            <p:spPr>
              <a:xfrm>
                <a:off x="1506293" y="4053571"/>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547534" y="-33775"/>
                      <a:pt x="1359745" y="138873"/>
                      <a:pt x="2236733" y="0"/>
                    </a:cubicBezTo>
                    <a:cubicBezTo>
                      <a:pt x="2162962" y="380524"/>
                      <a:pt x="2080850" y="1860278"/>
                      <a:pt x="2236733" y="2151967"/>
                    </a:cubicBezTo>
                    <a:cubicBezTo>
                      <a:pt x="1258194" y="2014637"/>
                      <a:pt x="827212" y="2014111"/>
                      <a:pt x="0" y="2151967"/>
                    </a:cubicBezTo>
                    <a:cubicBezTo>
                      <a:pt x="152408" y="1277721"/>
                      <a:pt x="73868" y="396584"/>
                      <a:pt x="0" y="0"/>
                    </a:cubicBezTo>
                    <a:close/>
                  </a:path>
                  <a:path w="2236733" h="2151967" stroke="0" extrusionOk="0">
                    <a:moveTo>
                      <a:pt x="0" y="0"/>
                    </a:moveTo>
                    <a:cubicBezTo>
                      <a:pt x="809921" y="-101487"/>
                      <a:pt x="1121683" y="-162162"/>
                      <a:pt x="2236733" y="0"/>
                    </a:cubicBezTo>
                    <a:cubicBezTo>
                      <a:pt x="2297446" y="985412"/>
                      <a:pt x="2175661" y="1821940"/>
                      <a:pt x="2236733" y="2151967"/>
                    </a:cubicBezTo>
                    <a:cubicBezTo>
                      <a:pt x="1345151" y="2202032"/>
                      <a:pt x="396936" y="1993518"/>
                      <a:pt x="0" y="2151967"/>
                    </a:cubicBezTo>
                    <a:cubicBezTo>
                      <a:pt x="-24452" y="1284562"/>
                      <a:pt x="-67663" y="1041574"/>
                      <a:pt x="0" y="0"/>
                    </a:cubicBezTo>
                    <a:close/>
                  </a:path>
                </a:pathLst>
              </a:custGeom>
              <a:solidFill>
                <a:srgbClr val="44546A">
                  <a:lumMod val="75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rect">
                        <a:avLst/>
                      </a:prstGeom>
                      <ask:type>
                        <ask:lineSketchCurved/>
                      </ask:type>
                    </ask:lineSketchStyleProps>
                  </a:ext>
                </a:extLst>
              </a:ln>
              <a:effectLst/>
            </p:spPr>
            <p:txBody>
              <a:bodyPr tIns="20574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50" b="1" i="0" u="none" strike="noStrike" kern="0" cap="all" spc="0" normalizeH="0" baseline="0" noProof="1">
                  <a:ln>
                    <a:noFill/>
                  </a:ln>
                  <a:solidFill>
                    <a:prstClr val="white"/>
                  </a:solidFill>
                  <a:effectLst/>
                  <a:uLnTx/>
                  <a:uFillTx/>
                  <a:latin typeface="Calibri" panose="020F0502020204030204"/>
                </a:endParaRPr>
              </a:p>
            </p:txBody>
          </p:sp>
          <p:sp>
            <p:nvSpPr>
              <p:cNvPr id="18" name="Rectangle 17">
                <a:extLst>
                  <a:ext uri="{FF2B5EF4-FFF2-40B4-BE49-F238E27FC236}">
                    <a16:creationId xmlns:a16="http://schemas.microsoft.com/office/drawing/2014/main" id="{8647C401-D5EE-4FF0-844F-F20540AA9394}"/>
                  </a:ext>
                </a:extLst>
              </p:cNvPr>
              <p:cNvSpPr/>
              <p:nvPr/>
            </p:nvSpPr>
            <p:spPr>
              <a:xfrm>
                <a:off x="1414854" y="3962132"/>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328134" y="160575"/>
                      <a:pt x="1413140" y="14443"/>
                      <a:pt x="2236733" y="0"/>
                    </a:cubicBezTo>
                    <a:cubicBezTo>
                      <a:pt x="2107344" y="614641"/>
                      <a:pt x="2073431" y="1627976"/>
                      <a:pt x="2236733" y="2151967"/>
                    </a:cubicBezTo>
                    <a:cubicBezTo>
                      <a:pt x="1902428" y="2002652"/>
                      <a:pt x="539455" y="2254111"/>
                      <a:pt x="0" y="2151967"/>
                    </a:cubicBezTo>
                    <a:cubicBezTo>
                      <a:pt x="-113496" y="1337468"/>
                      <a:pt x="25320" y="414040"/>
                      <a:pt x="0" y="0"/>
                    </a:cubicBezTo>
                    <a:close/>
                  </a:path>
                  <a:path w="2236733" h="2151967" stroke="0" extrusionOk="0">
                    <a:moveTo>
                      <a:pt x="0" y="0"/>
                    </a:moveTo>
                    <a:cubicBezTo>
                      <a:pt x="901269" y="-15956"/>
                      <a:pt x="1920727" y="126051"/>
                      <a:pt x="2236733" y="0"/>
                    </a:cubicBezTo>
                    <a:cubicBezTo>
                      <a:pt x="2225182" y="784375"/>
                      <a:pt x="2138261" y="1449329"/>
                      <a:pt x="2236733" y="2151967"/>
                    </a:cubicBezTo>
                    <a:cubicBezTo>
                      <a:pt x="1456222" y="2133623"/>
                      <a:pt x="709028" y="1986220"/>
                      <a:pt x="0" y="2151967"/>
                    </a:cubicBezTo>
                    <a:cubicBezTo>
                      <a:pt x="-34022" y="1103819"/>
                      <a:pt x="145228" y="243038"/>
                      <a:pt x="0" y="0"/>
                    </a:cubicBezTo>
                    <a:close/>
                  </a:path>
                </a:pathLst>
              </a:custGeom>
              <a:solidFill>
                <a:srgbClr val="44546A">
                  <a:lumMod val="60000"/>
                  <a:lumOff val="40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2114239217">
                      <a:prstGeom prst="rect">
                        <a:avLst/>
                      </a:prstGeom>
                      <ask:type>
                        <ask:lineSketchCurved/>
                      </ask:type>
                    </ask:lineSketchStyleProps>
                  </a:ext>
                </a:extLst>
              </a:ln>
              <a:effectLst/>
            </p:spPr>
            <p:txBody>
              <a:bodyPr lIns="102870" rIns="102870" bIns="137160" rtlCol="0" anchor="b"/>
              <a:lstStyle/>
              <a:p>
                <a:pPr marR="0" lvl="0" defTabSz="914400" eaLnBrk="1" fontAlgn="auto" latinLnBrk="0" hangingPunct="1">
                  <a:lnSpc>
                    <a:spcPct val="100000"/>
                  </a:lnSpc>
                  <a:spcBef>
                    <a:spcPts val="0"/>
                  </a:spcBef>
                  <a:spcAft>
                    <a:spcPts val="0"/>
                  </a:spcAft>
                  <a:buClrTx/>
                  <a:buSzTx/>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ndParaRPr>
              </a:p>
            </p:txBody>
          </p:sp>
          <p:sp>
            <p:nvSpPr>
              <p:cNvPr id="19" name="Oval 18">
                <a:extLst>
                  <a:ext uri="{FF2B5EF4-FFF2-40B4-BE49-F238E27FC236}">
                    <a16:creationId xmlns:a16="http://schemas.microsoft.com/office/drawing/2014/main" id="{02A0C1E4-878C-4B0C-BE0F-F909F45C1657}"/>
                  </a:ext>
                </a:extLst>
              </p:cNvPr>
              <p:cNvSpPr/>
              <p:nvPr/>
            </p:nvSpPr>
            <p:spPr>
              <a:xfrm>
                <a:off x="2129004" y="3585383"/>
                <a:ext cx="841874" cy="729842"/>
              </a:xfrm>
              <a:custGeom>
                <a:avLst/>
                <a:gdLst>
                  <a:gd name="connsiteX0" fmla="*/ 0 w 841874"/>
                  <a:gd name="connsiteY0" fmla="*/ 364921 h 729842"/>
                  <a:gd name="connsiteX1" fmla="*/ 420937 w 841874"/>
                  <a:gd name="connsiteY1" fmla="*/ 0 h 729842"/>
                  <a:gd name="connsiteX2" fmla="*/ 841874 w 841874"/>
                  <a:gd name="connsiteY2" fmla="*/ 364921 h 729842"/>
                  <a:gd name="connsiteX3" fmla="*/ 420937 w 841874"/>
                  <a:gd name="connsiteY3" fmla="*/ 729842 h 729842"/>
                  <a:gd name="connsiteX4" fmla="*/ 0 w 841874"/>
                  <a:gd name="connsiteY4" fmla="*/ 364921 h 72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874" h="729842" fill="none" extrusionOk="0">
                    <a:moveTo>
                      <a:pt x="0" y="364921"/>
                    </a:moveTo>
                    <a:cubicBezTo>
                      <a:pt x="30582" y="134315"/>
                      <a:pt x="202948" y="956"/>
                      <a:pt x="420937" y="0"/>
                    </a:cubicBezTo>
                    <a:cubicBezTo>
                      <a:pt x="658332" y="8407"/>
                      <a:pt x="828052" y="163084"/>
                      <a:pt x="841874" y="364921"/>
                    </a:cubicBezTo>
                    <a:cubicBezTo>
                      <a:pt x="845090" y="566927"/>
                      <a:pt x="639697" y="723582"/>
                      <a:pt x="420937" y="729842"/>
                    </a:cubicBezTo>
                    <a:cubicBezTo>
                      <a:pt x="168629" y="735760"/>
                      <a:pt x="23364" y="534789"/>
                      <a:pt x="0" y="364921"/>
                    </a:cubicBezTo>
                    <a:close/>
                  </a:path>
                  <a:path w="841874" h="729842" stroke="0" extrusionOk="0">
                    <a:moveTo>
                      <a:pt x="0" y="364921"/>
                    </a:moveTo>
                    <a:cubicBezTo>
                      <a:pt x="-8650" y="178556"/>
                      <a:pt x="148469" y="-16514"/>
                      <a:pt x="420937" y="0"/>
                    </a:cubicBezTo>
                    <a:cubicBezTo>
                      <a:pt x="688437" y="-5170"/>
                      <a:pt x="839846" y="167075"/>
                      <a:pt x="841874" y="364921"/>
                    </a:cubicBezTo>
                    <a:cubicBezTo>
                      <a:pt x="811580" y="576586"/>
                      <a:pt x="628228" y="759625"/>
                      <a:pt x="420937" y="729842"/>
                    </a:cubicBezTo>
                    <a:cubicBezTo>
                      <a:pt x="215730" y="712194"/>
                      <a:pt x="-10479" y="568865"/>
                      <a:pt x="0" y="364921"/>
                    </a:cubicBezTo>
                    <a:close/>
                  </a:path>
                </a:pathLst>
              </a:custGeom>
              <a:solidFill>
                <a:sysClr val="window" lastClr="FFFFFF"/>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ellipse">
                        <a:avLst/>
                      </a:prstGeom>
                      <ask:type>
                        <ask:lineSketchCurved/>
                      </ask:type>
                    </ask:lineSketchStyleProps>
                  </a:ext>
                </a:extLst>
              </a:ln>
              <a:effectLst>
                <a:outerShdw blurRad="101600" dist="63500" dir="2700000" algn="tl"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pic>
          <p:nvPicPr>
            <p:cNvPr id="22" name="Graphic 21" descr="Old Key with solid fill">
              <a:extLst>
                <a:ext uri="{FF2B5EF4-FFF2-40B4-BE49-F238E27FC236}">
                  <a16:creationId xmlns:a16="http://schemas.microsoft.com/office/drawing/2014/main" id="{FD4AE0A2-B271-4193-A99C-6A39EA0702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97686" y="2842314"/>
              <a:ext cx="613531" cy="613531"/>
            </a:xfrm>
            <a:prstGeom prst="rect">
              <a:avLst/>
            </a:prstGeom>
          </p:spPr>
        </p:pic>
      </p:grpSp>
      <p:sp>
        <p:nvSpPr>
          <p:cNvPr id="3" name="TextBox 2">
            <a:extLst>
              <a:ext uri="{FF2B5EF4-FFF2-40B4-BE49-F238E27FC236}">
                <a16:creationId xmlns:a16="http://schemas.microsoft.com/office/drawing/2014/main" id="{627B6307-03C3-43AF-9BBC-20AF535A2C83}"/>
              </a:ext>
            </a:extLst>
          </p:cNvPr>
          <p:cNvSpPr txBox="1"/>
          <p:nvPr/>
        </p:nvSpPr>
        <p:spPr>
          <a:xfrm>
            <a:off x="9192125" y="3990277"/>
            <a:ext cx="2656573" cy="2246769"/>
          </a:xfrm>
          <a:prstGeom prst="rect">
            <a:avLst/>
          </a:prstGeom>
          <a:noFill/>
        </p:spPr>
        <p:txBody>
          <a:bodyPr wrap="square" rtlCol="0">
            <a:spAutoFit/>
          </a:bodyPr>
          <a:lstStyle/>
          <a:p>
            <a:r>
              <a:rPr lang="en-NZ" sz="2000" dirty="0">
                <a:solidFill>
                  <a:schemeClr val="bg1"/>
                </a:solidFill>
                <a:latin typeface="Bookman Old Style" panose="02050604050505020204" pitchFamily="18" charset="0"/>
              </a:rPr>
              <a:t>* Patient/</a:t>
            </a:r>
            <a:r>
              <a:rPr lang="en-NZ" sz="2000" b="1" dirty="0">
                <a:solidFill>
                  <a:schemeClr val="bg1"/>
                </a:solidFill>
                <a:latin typeface="Bookman Old Style" panose="02050604050505020204" pitchFamily="18" charset="0"/>
              </a:rPr>
              <a:t>family/</a:t>
            </a:r>
            <a:r>
              <a:rPr lang="en-NZ" sz="2000" dirty="0">
                <a:solidFill>
                  <a:schemeClr val="bg1"/>
                </a:solidFill>
                <a:latin typeface="Bookman Old Style" panose="02050604050505020204" pitchFamily="18" charset="0"/>
              </a:rPr>
              <a:t>    </a:t>
            </a:r>
          </a:p>
          <a:p>
            <a:r>
              <a:rPr lang="en-NZ" sz="2000" dirty="0">
                <a:solidFill>
                  <a:schemeClr val="bg1"/>
                </a:solidFill>
                <a:latin typeface="Bookman Old Style" panose="02050604050505020204" pitchFamily="18" charset="0"/>
              </a:rPr>
              <a:t>  team</a:t>
            </a:r>
            <a:br>
              <a:rPr lang="en-NZ" sz="2000" dirty="0">
                <a:solidFill>
                  <a:schemeClr val="bg1"/>
                </a:solidFill>
                <a:latin typeface="Bookman Old Style" panose="02050604050505020204" pitchFamily="18" charset="0"/>
              </a:rPr>
            </a:br>
            <a:endParaRPr lang="en-NZ" sz="2000" dirty="0">
              <a:solidFill>
                <a:schemeClr val="bg1"/>
              </a:solidFill>
              <a:latin typeface="Bookman Old Style" panose="02050604050505020204" pitchFamily="18" charset="0"/>
            </a:endParaRPr>
          </a:p>
          <a:p>
            <a:r>
              <a:rPr lang="en-NZ" sz="2000" dirty="0">
                <a:solidFill>
                  <a:schemeClr val="bg1"/>
                </a:solidFill>
                <a:latin typeface="Bookman Old Style" panose="02050604050505020204" pitchFamily="18" charset="0"/>
              </a:rPr>
              <a:t>* Conflict/tension</a:t>
            </a:r>
            <a:br>
              <a:rPr lang="en-NZ" sz="2000" dirty="0">
                <a:solidFill>
                  <a:schemeClr val="bg1"/>
                </a:solidFill>
                <a:latin typeface="Bookman Old Style" panose="02050604050505020204" pitchFamily="18" charset="0"/>
              </a:rPr>
            </a:br>
            <a:endParaRPr lang="en-NZ" sz="2000" dirty="0">
              <a:solidFill>
                <a:schemeClr val="bg1"/>
              </a:solidFill>
              <a:latin typeface="Bookman Old Style" panose="02050604050505020204" pitchFamily="18" charset="0"/>
            </a:endParaRPr>
          </a:p>
          <a:p>
            <a:r>
              <a:rPr lang="en-NZ" sz="2000" dirty="0">
                <a:solidFill>
                  <a:schemeClr val="bg1"/>
                </a:solidFill>
                <a:latin typeface="Bookman Old Style" panose="02050604050505020204" pitchFamily="18" charset="0"/>
              </a:rPr>
              <a:t>* Professional</a:t>
            </a:r>
            <a:br>
              <a:rPr lang="en-NZ" sz="2000" dirty="0">
                <a:solidFill>
                  <a:schemeClr val="bg1"/>
                </a:solidFill>
                <a:latin typeface="Bookman Old Style" panose="02050604050505020204" pitchFamily="18" charset="0"/>
              </a:rPr>
            </a:br>
            <a:r>
              <a:rPr lang="en-NZ" sz="2000" dirty="0">
                <a:solidFill>
                  <a:schemeClr val="bg1"/>
                </a:solidFill>
                <a:latin typeface="Bookman Old Style" panose="02050604050505020204" pitchFamily="18" charset="0"/>
              </a:rPr>
              <a:t>  perspectives</a:t>
            </a:r>
          </a:p>
        </p:txBody>
      </p:sp>
      <p:sp>
        <p:nvSpPr>
          <p:cNvPr id="10" name="TextBox 9">
            <a:extLst>
              <a:ext uri="{FF2B5EF4-FFF2-40B4-BE49-F238E27FC236}">
                <a16:creationId xmlns:a16="http://schemas.microsoft.com/office/drawing/2014/main" id="{FB936751-9072-4A59-BC5A-80B4AA10135B}"/>
              </a:ext>
            </a:extLst>
          </p:cNvPr>
          <p:cNvSpPr txBox="1"/>
          <p:nvPr/>
        </p:nvSpPr>
        <p:spPr>
          <a:xfrm>
            <a:off x="10429785" y="6676244"/>
            <a:ext cx="18979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626278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Path winding through a grassy field">
            <a:extLst>
              <a:ext uri="{FF2B5EF4-FFF2-40B4-BE49-F238E27FC236}">
                <a16:creationId xmlns:a16="http://schemas.microsoft.com/office/drawing/2014/main" id="{1E5803C4-AE88-4431-959A-70DFBAAD5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961" y="4343406"/>
            <a:ext cx="3548937" cy="23653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A041A8BD-674D-4FCE-B7BC-8CAFF4A4249B}"/>
              </a:ext>
            </a:extLst>
          </p:cNvPr>
          <p:cNvSpPr>
            <a:spLocks noGrp="1"/>
          </p:cNvSpPr>
          <p:nvPr>
            <p:ph type="title"/>
          </p:nvPr>
        </p:nvSpPr>
        <p:spPr>
          <a:xfrm>
            <a:off x="458788" y="365125"/>
            <a:ext cx="4940985" cy="992037"/>
          </a:xfrm>
        </p:spPr>
        <p:txBody>
          <a:bodyPr>
            <a:noAutofit/>
          </a:bodyPr>
          <a:lstStyle/>
          <a:p>
            <a:r>
              <a:rPr lang="en-US" sz="5000" dirty="0">
                <a:solidFill>
                  <a:srgbClr val="002060"/>
                </a:solidFill>
                <a:latin typeface="Britannic Bold" panose="020B0903060703020204" pitchFamily="34" charset="0"/>
              </a:rPr>
              <a:t>Flexibility is key</a:t>
            </a:r>
          </a:p>
        </p:txBody>
      </p:sp>
      <p:sp>
        <p:nvSpPr>
          <p:cNvPr id="7" name="Shape">
            <a:extLst>
              <a:ext uri="{FF2B5EF4-FFF2-40B4-BE49-F238E27FC236}">
                <a16:creationId xmlns:a16="http://schemas.microsoft.com/office/drawing/2014/main" id="{3B7A8CA5-BF86-43A3-B6B1-FF216AEFA570}"/>
              </a:ext>
            </a:extLst>
          </p:cNvPr>
          <p:cNvSpPr/>
          <p:nvPr/>
        </p:nvSpPr>
        <p:spPr>
          <a:xfrm>
            <a:off x="5199182" y="35258"/>
            <a:ext cx="5898746" cy="3003591"/>
          </a:xfrm>
          <a:custGeom>
            <a:avLst/>
            <a:gdLst/>
            <a:ahLst/>
            <a:cxnLst>
              <a:cxn ang="0">
                <a:pos x="wd2" y="hd2"/>
              </a:cxn>
              <a:cxn ang="5400000">
                <a:pos x="wd2" y="hd2"/>
              </a:cxn>
              <a:cxn ang="10800000">
                <a:pos x="wd2" y="hd2"/>
              </a:cxn>
              <a:cxn ang="16200000">
                <a:pos x="wd2" y="hd2"/>
              </a:cxn>
            </a:cxnLst>
            <a:rect l="0" t="0" r="r" b="b"/>
            <a:pathLst>
              <a:path w="21600" h="21600" extrusionOk="0">
                <a:moveTo>
                  <a:pt x="14742" y="3787"/>
                </a:moveTo>
                <a:cubicBezTo>
                  <a:pt x="14127" y="4480"/>
                  <a:pt x="13305" y="4868"/>
                  <a:pt x="12450" y="4868"/>
                </a:cubicBezTo>
                <a:lnTo>
                  <a:pt x="6503" y="4868"/>
                </a:lnTo>
                <a:cubicBezTo>
                  <a:pt x="2978" y="4868"/>
                  <a:pt x="0" y="8300"/>
                  <a:pt x="0" y="12363"/>
                </a:cubicBezTo>
                <a:lnTo>
                  <a:pt x="0" y="14347"/>
                </a:lnTo>
                <a:cubicBezTo>
                  <a:pt x="0" y="18346"/>
                  <a:pt x="2917" y="21600"/>
                  <a:pt x="6503" y="21600"/>
                </a:cubicBezTo>
                <a:lnTo>
                  <a:pt x="15071" y="21600"/>
                </a:lnTo>
                <a:cubicBezTo>
                  <a:pt x="18671" y="21600"/>
                  <a:pt x="21600" y="18346"/>
                  <a:pt x="21600" y="14347"/>
                </a:cubicBezTo>
                <a:lnTo>
                  <a:pt x="21600" y="12361"/>
                </a:lnTo>
                <a:cubicBezTo>
                  <a:pt x="21600" y="10021"/>
                  <a:pt x="20524" y="7991"/>
                  <a:pt x="19204" y="6652"/>
                </a:cubicBezTo>
                <a:cubicBezTo>
                  <a:pt x="18513" y="5951"/>
                  <a:pt x="18102" y="4948"/>
                  <a:pt x="18102" y="3879"/>
                </a:cubicBezTo>
                <a:lnTo>
                  <a:pt x="18102" y="0"/>
                </a:lnTo>
                <a:lnTo>
                  <a:pt x="14742" y="3787"/>
                </a:lnTo>
                <a:close/>
              </a:path>
            </a:pathLst>
          </a:custGeom>
          <a:solidFill>
            <a:schemeClr val="accent2"/>
          </a:solidFill>
          <a:ln w="63500">
            <a:solidFill>
              <a:srgbClr val="FFFFFF"/>
            </a:solidFill>
            <a:miter lim="400000"/>
          </a:ln>
        </p:spPr>
        <p:txBody>
          <a:bodyPr lIns="182880" tIns="28575" rIns="182880"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defRPr sz="3000">
                <a:solidFill>
                  <a:srgbClr val="FFFFFF"/>
                </a:solidFill>
              </a:defRPr>
            </a:pPr>
            <a:r>
              <a:rPr lang="en-NZ" sz="2200" dirty="0">
                <a:effectLst/>
                <a:latin typeface="Bookman Old Style" panose="02050604050505020204" pitchFamily="18" charset="0"/>
                <a:ea typeface="Calibri" panose="020F0502020204030204" pitchFamily="34" charset="0"/>
              </a:rPr>
              <a:t>“the kind of things that over time you can pass on to other clinicians, to students, to staff members that you supervise… But it's casual, it's in story form, it's in examples”</a:t>
            </a:r>
            <a:endParaRPr lang="en-US" sz="2200" noProof="1">
              <a:solidFill>
                <a:schemeClr val="tx1">
                  <a:lumMod val="65000"/>
                  <a:lumOff val="35000"/>
                </a:schemeClr>
              </a:solidFill>
              <a:latin typeface="Bookman Old Style" panose="02050604050505020204" pitchFamily="18" charset="0"/>
            </a:endParaRPr>
          </a:p>
        </p:txBody>
      </p:sp>
      <p:sp>
        <p:nvSpPr>
          <p:cNvPr id="9" name="Shape">
            <a:extLst>
              <a:ext uri="{FF2B5EF4-FFF2-40B4-BE49-F238E27FC236}">
                <a16:creationId xmlns:a16="http://schemas.microsoft.com/office/drawing/2014/main" id="{A0A37AA5-3F5C-4828-9199-E35FB8706704}"/>
              </a:ext>
            </a:extLst>
          </p:cNvPr>
          <p:cNvSpPr/>
          <p:nvPr/>
        </p:nvSpPr>
        <p:spPr>
          <a:xfrm>
            <a:off x="303271" y="1412086"/>
            <a:ext cx="5082290" cy="2861335"/>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solidFill>
            <a:schemeClr val="tx2">
              <a:lumMod val="50000"/>
              <a:lumOff val="50000"/>
            </a:schemeClr>
          </a:solidFill>
          <a:ln w="63500">
            <a:solidFill>
              <a:srgbClr val="FFFFFF"/>
            </a:solidFill>
            <a:miter lim="400000"/>
          </a:ln>
        </p:spPr>
        <p:txBody>
          <a:bodyPr lIns="28575" tIns="28575" rIns="28575"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defRPr sz="3000">
                <a:solidFill>
                  <a:srgbClr val="FFFFFF"/>
                </a:solidFill>
              </a:defRPr>
            </a:pPr>
            <a:r>
              <a:rPr lang="en-NZ" sz="2200" dirty="0">
                <a:effectLst/>
                <a:latin typeface="Bookman Old Style" panose="02050604050505020204" pitchFamily="18" charset="0"/>
                <a:ea typeface="Calibri" panose="020F0502020204030204" pitchFamily="34" charset="0"/>
              </a:rPr>
              <a:t>“The way that you can adapt your language…to suit the person, matters… Do they like to have a really structured sit-down conversation, do they like a walking-talk in the corridor?”</a:t>
            </a:r>
            <a:endParaRPr lang="en-US" sz="2200" noProof="1">
              <a:solidFill>
                <a:schemeClr val="tx1">
                  <a:lumMod val="65000"/>
                  <a:lumOff val="35000"/>
                </a:schemeClr>
              </a:solidFill>
              <a:latin typeface="Bookman Old Style" panose="02050604050505020204" pitchFamily="18" charset="0"/>
            </a:endParaRPr>
          </a:p>
        </p:txBody>
      </p:sp>
      <p:sp>
        <p:nvSpPr>
          <p:cNvPr id="10" name="TextBox 9">
            <a:extLst>
              <a:ext uri="{FF2B5EF4-FFF2-40B4-BE49-F238E27FC236}">
                <a16:creationId xmlns:a16="http://schemas.microsoft.com/office/drawing/2014/main" id="{A9B64FA0-F2AF-49D4-BA6E-C2CA09480E72}"/>
              </a:ext>
            </a:extLst>
          </p:cNvPr>
          <p:cNvSpPr txBox="1"/>
          <p:nvPr/>
        </p:nvSpPr>
        <p:spPr>
          <a:xfrm>
            <a:off x="10440999" y="6675102"/>
            <a:ext cx="1897928" cy="215444"/>
          </a:xfrm>
          <a:prstGeom prst="rect">
            <a:avLst/>
          </a:prstGeom>
          <a:noFill/>
        </p:spPr>
        <p:txBody>
          <a:bodyPr wrap="square">
            <a:spAutoFit/>
          </a:bodyPr>
          <a:lstStyle/>
          <a:p>
            <a:r>
              <a:rPr lang="en-US" sz="800" dirty="0"/>
              <a:t>© Copyright </a:t>
            </a:r>
            <a:r>
              <a:rPr lang="en-US" sz="800" b="1" dirty="0"/>
              <a:t>PresentationGO.com</a:t>
            </a:r>
            <a:r>
              <a:rPr lang="en-US" sz="800" dirty="0"/>
              <a:t> </a:t>
            </a:r>
            <a:endParaRPr lang="en-NZ" sz="800" dirty="0"/>
          </a:p>
        </p:txBody>
      </p:sp>
      <p:grpSp>
        <p:nvGrpSpPr>
          <p:cNvPr id="8" name="Group 7">
            <a:extLst>
              <a:ext uri="{FF2B5EF4-FFF2-40B4-BE49-F238E27FC236}">
                <a16:creationId xmlns:a16="http://schemas.microsoft.com/office/drawing/2014/main" id="{BE86A0D2-9F5C-44C9-909C-788161BB72E6}"/>
              </a:ext>
            </a:extLst>
          </p:cNvPr>
          <p:cNvGrpSpPr/>
          <p:nvPr/>
        </p:nvGrpSpPr>
        <p:grpSpPr>
          <a:xfrm>
            <a:off x="8816985" y="2590396"/>
            <a:ext cx="3197319" cy="4118390"/>
            <a:chOff x="8845617" y="2541069"/>
            <a:chExt cx="3197319" cy="4118390"/>
          </a:xfrm>
        </p:grpSpPr>
        <p:grpSp>
          <p:nvGrpSpPr>
            <p:cNvPr id="12" name="Group 11">
              <a:extLst>
                <a:ext uri="{FF2B5EF4-FFF2-40B4-BE49-F238E27FC236}">
                  <a16:creationId xmlns:a16="http://schemas.microsoft.com/office/drawing/2014/main" id="{E644B07B-1DA7-496B-9785-7396B914B7E7}"/>
                </a:ext>
              </a:extLst>
            </p:cNvPr>
            <p:cNvGrpSpPr/>
            <p:nvPr/>
          </p:nvGrpSpPr>
          <p:grpSpPr>
            <a:xfrm>
              <a:off x="8845617" y="2541069"/>
              <a:ext cx="3197319" cy="4118390"/>
              <a:chOff x="1414854" y="3585383"/>
              <a:chExt cx="2328172" cy="2620155"/>
            </a:xfrm>
          </p:grpSpPr>
          <p:sp>
            <p:nvSpPr>
              <p:cNvPr id="14" name="Rectangle 13">
                <a:extLst>
                  <a:ext uri="{FF2B5EF4-FFF2-40B4-BE49-F238E27FC236}">
                    <a16:creationId xmlns:a16="http://schemas.microsoft.com/office/drawing/2014/main" id="{C89F1920-1D22-4949-BBAD-9AC4312DF204}"/>
                  </a:ext>
                </a:extLst>
              </p:cNvPr>
              <p:cNvSpPr/>
              <p:nvPr/>
            </p:nvSpPr>
            <p:spPr>
              <a:xfrm>
                <a:off x="1506293" y="4053571"/>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547534" y="-33775"/>
                      <a:pt x="1359745" y="138873"/>
                      <a:pt x="2236733" y="0"/>
                    </a:cubicBezTo>
                    <a:cubicBezTo>
                      <a:pt x="2162962" y="380524"/>
                      <a:pt x="2080850" y="1860278"/>
                      <a:pt x="2236733" y="2151967"/>
                    </a:cubicBezTo>
                    <a:cubicBezTo>
                      <a:pt x="1258194" y="2014637"/>
                      <a:pt x="827212" y="2014111"/>
                      <a:pt x="0" y="2151967"/>
                    </a:cubicBezTo>
                    <a:cubicBezTo>
                      <a:pt x="152408" y="1277721"/>
                      <a:pt x="73868" y="396584"/>
                      <a:pt x="0" y="0"/>
                    </a:cubicBezTo>
                    <a:close/>
                  </a:path>
                  <a:path w="2236733" h="2151967" stroke="0" extrusionOk="0">
                    <a:moveTo>
                      <a:pt x="0" y="0"/>
                    </a:moveTo>
                    <a:cubicBezTo>
                      <a:pt x="809921" y="-101487"/>
                      <a:pt x="1121683" y="-162162"/>
                      <a:pt x="2236733" y="0"/>
                    </a:cubicBezTo>
                    <a:cubicBezTo>
                      <a:pt x="2297446" y="985412"/>
                      <a:pt x="2175661" y="1821940"/>
                      <a:pt x="2236733" y="2151967"/>
                    </a:cubicBezTo>
                    <a:cubicBezTo>
                      <a:pt x="1345151" y="2202032"/>
                      <a:pt x="396936" y="1993518"/>
                      <a:pt x="0" y="2151967"/>
                    </a:cubicBezTo>
                    <a:cubicBezTo>
                      <a:pt x="-24452" y="1284562"/>
                      <a:pt x="-67663" y="1041574"/>
                      <a:pt x="0" y="0"/>
                    </a:cubicBezTo>
                    <a:close/>
                  </a:path>
                </a:pathLst>
              </a:custGeom>
              <a:solidFill>
                <a:srgbClr val="44546A">
                  <a:lumMod val="75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rect">
                        <a:avLst/>
                      </a:prstGeom>
                      <ask:type>
                        <ask:lineSketchCurved/>
                      </ask:type>
                    </ask:lineSketchStyleProps>
                  </a:ext>
                </a:extLst>
              </a:ln>
              <a:effectLst/>
            </p:spPr>
            <p:txBody>
              <a:bodyPr tIns="20574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50" b="1" i="0" u="none" strike="noStrike" kern="0" cap="all" spc="0" normalizeH="0" baseline="0" noProof="1">
                  <a:ln>
                    <a:noFill/>
                  </a:ln>
                  <a:solidFill>
                    <a:prstClr val="white"/>
                  </a:solidFill>
                  <a:effectLst/>
                  <a:uLnTx/>
                  <a:uFillTx/>
                  <a:latin typeface="Calibri" panose="020F0502020204030204"/>
                </a:endParaRPr>
              </a:p>
            </p:txBody>
          </p:sp>
          <p:sp>
            <p:nvSpPr>
              <p:cNvPr id="15" name="Rectangle 14">
                <a:extLst>
                  <a:ext uri="{FF2B5EF4-FFF2-40B4-BE49-F238E27FC236}">
                    <a16:creationId xmlns:a16="http://schemas.microsoft.com/office/drawing/2014/main" id="{AD77D002-57D0-4454-AD82-5AFE7FE11D77}"/>
                  </a:ext>
                </a:extLst>
              </p:cNvPr>
              <p:cNvSpPr/>
              <p:nvPr/>
            </p:nvSpPr>
            <p:spPr>
              <a:xfrm>
                <a:off x="1414854" y="3962132"/>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328134" y="160575"/>
                      <a:pt x="1413140" y="14443"/>
                      <a:pt x="2236733" y="0"/>
                    </a:cubicBezTo>
                    <a:cubicBezTo>
                      <a:pt x="2107344" y="614641"/>
                      <a:pt x="2073431" y="1627976"/>
                      <a:pt x="2236733" y="2151967"/>
                    </a:cubicBezTo>
                    <a:cubicBezTo>
                      <a:pt x="1902428" y="2002652"/>
                      <a:pt x="539455" y="2254111"/>
                      <a:pt x="0" y="2151967"/>
                    </a:cubicBezTo>
                    <a:cubicBezTo>
                      <a:pt x="-113496" y="1337468"/>
                      <a:pt x="25320" y="414040"/>
                      <a:pt x="0" y="0"/>
                    </a:cubicBezTo>
                    <a:close/>
                  </a:path>
                  <a:path w="2236733" h="2151967" stroke="0" extrusionOk="0">
                    <a:moveTo>
                      <a:pt x="0" y="0"/>
                    </a:moveTo>
                    <a:cubicBezTo>
                      <a:pt x="901269" y="-15956"/>
                      <a:pt x="1920727" y="126051"/>
                      <a:pt x="2236733" y="0"/>
                    </a:cubicBezTo>
                    <a:cubicBezTo>
                      <a:pt x="2225182" y="784375"/>
                      <a:pt x="2138261" y="1449329"/>
                      <a:pt x="2236733" y="2151967"/>
                    </a:cubicBezTo>
                    <a:cubicBezTo>
                      <a:pt x="1456222" y="2133623"/>
                      <a:pt x="709028" y="1986220"/>
                      <a:pt x="0" y="2151967"/>
                    </a:cubicBezTo>
                    <a:cubicBezTo>
                      <a:pt x="-34022" y="1103819"/>
                      <a:pt x="145228" y="243038"/>
                      <a:pt x="0" y="0"/>
                    </a:cubicBezTo>
                    <a:close/>
                  </a:path>
                </a:pathLst>
              </a:custGeom>
              <a:solidFill>
                <a:srgbClr val="44546A">
                  <a:lumMod val="60000"/>
                  <a:lumOff val="40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2114239217">
                      <a:prstGeom prst="rect">
                        <a:avLst/>
                      </a:prstGeom>
                      <ask:type>
                        <ask:lineSketchCurved/>
                      </ask:type>
                    </ask:lineSketchStyleProps>
                  </a:ext>
                </a:extLst>
              </a:ln>
              <a:effectLst/>
            </p:spPr>
            <p:txBody>
              <a:bodyPr lIns="102870" rIns="102870" bIns="137160" rtlCol="0" anchor="b"/>
              <a:lstStyle/>
              <a:p>
                <a:pPr marR="0" lvl="0" defTabSz="914400" eaLnBrk="1" fontAlgn="auto" latinLnBrk="0" hangingPunct="1">
                  <a:lnSpc>
                    <a:spcPct val="100000"/>
                  </a:lnSpc>
                  <a:spcBef>
                    <a:spcPts val="0"/>
                  </a:spcBef>
                  <a:spcAft>
                    <a:spcPts val="0"/>
                  </a:spcAft>
                  <a:buClrTx/>
                  <a:buSzTx/>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ndParaRPr>
              </a:p>
            </p:txBody>
          </p:sp>
          <p:sp>
            <p:nvSpPr>
              <p:cNvPr id="16" name="Oval 15">
                <a:extLst>
                  <a:ext uri="{FF2B5EF4-FFF2-40B4-BE49-F238E27FC236}">
                    <a16:creationId xmlns:a16="http://schemas.microsoft.com/office/drawing/2014/main" id="{9A1CBAE6-FCAA-4619-A9E7-D00890A067D2}"/>
                  </a:ext>
                </a:extLst>
              </p:cNvPr>
              <p:cNvSpPr/>
              <p:nvPr/>
            </p:nvSpPr>
            <p:spPr>
              <a:xfrm>
                <a:off x="2129004" y="3585383"/>
                <a:ext cx="841874" cy="729842"/>
              </a:xfrm>
              <a:custGeom>
                <a:avLst/>
                <a:gdLst>
                  <a:gd name="connsiteX0" fmla="*/ 0 w 841874"/>
                  <a:gd name="connsiteY0" fmla="*/ 364921 h 729842"/>
                  <a:gd name="connsiteX1" fmla="*/ 420937 w 841874"/>
                  <a:gd name="connsiteY1" fmla="*/ 0 h 729842"/>
                  <a:gd name="connsiteX2" fmla="*/ 841874 w 841874"/>
                  <a:gd name="connsiteY2" fmla="*/ 364921 h 729842"/>
                  <a:gd name="connsiteX3" fmla="*/ 420937 w 841874"/>
                  <a:gd name="connsiteY3" fmla="*/ 729842 h 729842"/>
                  <a:gd name="connsiteX4" fmla="*/ 0 w 841874"/>
                  <a:gd name="connsiteY4" fmla="*/ 364921 h 72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874" h="729842" fill="none" extrusionOk="0">
                    <a:moveTo>
                      <a:pt x="0" y="364921"/>
                    </a:moveTo>
                    <a:cubicBezTo>
                      <a:pt x="30582" y="134315"/>
                      <a:pt x="202948" y="956"/>
                      <a:pt x="420937" y="0"/>
                    </a:cubicBezTo>
                    <a:cubicBezTo>
                      <a:pt x="658332" y="8407"/>
                      <a:pt x="828052" y="163084"/>
                      <a:pt x="841874" y="364921"/>
                    </a:cubicBezTo>
                    <a:cubicBezTo>
                      <a:pt x="845090" y="566927"/>
                      <a:pt x="639697" y="723582"/>
                      <a:pt x="420937" y="729842"/>
                    </a:cubicBezTo>
                    <a:cubicBezTo>
                      <a:pt x="168629" y="735760"/>
                      <a:pt x="23364" y="534789"/>
                      <a:pt x="0" y="364921"/>
                    </a:cubicBezTo>
                    <a:close/>
                  </a:path>
                  <a:path w="841874" h="729842" stroke="0" extrusionOk="0">
                    <a:moveTo>
                      <a:pt x="0" y="364921"/>
                    </a:moveTo>
                    <a:cubicBezTo>
                      <a:pt x="-8650" y="178556"/>
                      <a:pt x="148469" y="-16514"/>
                      <a:pt x="420937" y="0"/>
                    </a:cubicBezTo>
                    <a:cubicBezTo>
                      <a:pt x="688437" y="-5170"/>
                      <a:pt x="839846" y="167075"/>
                      <a:pt x="841874" y="364921"/>
                    </a:cubicBezTo>
                    <a:cubicBezTo>
                      <a:pt x="811580" y="576586"/>
                      <a:pt x="628228" y="759625"/>
                      <a:pt x="420937" y="729842"/>
                    </a:cubicBezTo>
                    <a:cubicBezTo>
                      <a:pt x="215730" y="712194"/>
                      <a:pt x="-10479" y="568865"/>
                      <a:pt x="0" y="364921"/>
                    </a:cubicBezTo>
                    <a:close/>
                  </a:path>
                </a:pathLst>
              </a:custGeom>
              <a:solidFill>
                <a:sysClr val="window" lastClr="FFFFFF"/>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ellipse">
                        <a:avLst/>
                      </a:prstGeom>
                      <ask:type>
                        <ask:lineSketchCurved/>
                      </ask:type>
                    </ask:lineSketchStyleProps>
                  </a:ext>
                </a:extLst>
              </a:ln>
              <a:effectLst>
                <a:outerShdw blurRad="101600" dist="63500" dir="2700000" algn="tl"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pic>
          <p:nvPicPr>
            <p:cNvPr id="13" name="Graphic 12" descr="Old Key with solid fill">
              <a:extLst>
                <a:ext uri="{FF2B5EF4-FFF2-40B4-BE49-F238E27FC236}">
                  <a16:creationId xmlns:a16="http://schemas.microsoft.com/office/drawing/2014/main" id="{E9FE018B-5FF2-4DD8-8F2D-BC8C31CE26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7686" y="2842314"/>
              <a:ext cx="613531" cy="613531"/>
            </a:xfrm>
            <a:prstGeom prst="rect">
              <a:avLst/>
            </a:prstGeom>
          </p:spPr>
        </p:pic>
      </p:grpSp>
      <p:sp>
        <p:nvSpPr>
          <p:cNvPr id="11" name="TextBox 10">
            <a:extLst>
              <a:ext uri="{FF2B5EF4-FFF2-40B4-BE49-F238E27FC236}">
                <a16:creationId xmlns:a16="http://schemas.microsoft.com/office/drawing/2014/main" id="{BF0D918E-DE16-4CF4-A97F-23396EE5A7DC}"/>
              </a:ext>
            </a:extLst>
          </p:cNvPr>
          <p:cNvSpPr txBox="1"/>
          <p:nvPr/>
        </p:nvSpPr>
        <p:spPr>
          <a:xfrm>
            <a:off x="8989931" y="3817936"/>
            <a:ext cx="3003056" cy="3416320"/>
          </a:xfrm>
          <a:prstGeom prst="rect">
            <a:avLst/>
          </a:prstGeom>
          <a:noFill/>
        </p:spPr>
        <p:txBody>
          <a:bodyPr wrap="square" rtlCol="0">
            <a:spAutoFit/>
          </a:bodyPr>
          <a:lstStyle/>
          <a:p>
            <a:r>
              <a:rPr lang="en-NZ" sz="2000" dirty="0">
                <a:solidFill>
                  <a:schemeClr val="bg1"/>
                </a:solidFill>
                <a:latin typeface="Bookman Old Style" panose="02050604050505020204" pitchFamily="18" charset="0"/>
              </a:rPr>
              <a:t>*Different ways/sources/times</a:t>
            </a:r>
            <a:br>
              <a:rPr lang="en-NZ" sz="2000" dirty="0">
                <a:solidFill>
                  <a:schemeClr val="bg1"/>
                </a:solidFill>
                <a:latin typeface="Bookman Old Style" panose="02050604050505020204" pitchFamily="18" charset="0"/>
              </a:rPr>
            </a:br>
            <a:endParaRPr lang="en-NZ" sz="2000" dirty="0">
              <a:solidFill>
                <a:schemeClr val="bg1"/>
              </a:solidFill>
              <a:latin typeface="Bookman Old Style" panose="02050604050505020204" pitchFamily="18" charset="0"/>
            </a:endParaRPr>
          </a:p>
          <a:p>
            <a:r>
              <a:rPr lang="en-NZ" sz="2000" dirty="0">
                <a:solidFill>
                  <a:schemeClr val="bg1"/>
                </a:solidFill>
                <a:latin typeface="Bookman Old Style" panose="02050604050505020204" pitchFamily="18" charset="0"/>
              </a:rPr>
              <a:t>*Tailor/adapt/modify</a:t>
            </a:r>
            <a:br>
              <a:rPr lang="en-NZ" sz="2000" dirty="0">
                <a:solidFill>
                  <a:schemeClr val="bg1"/>
                </a:solidFill>
                <a:latin typeface="Bookman Old Style" panose="02050604050505020204" pitchFamily="18" charset="0"/>
              </a:rPr>
            </a:br>
            <a:endParaRPr lang="en-NZ" sz="2000" dirty="0">
              <a:solidFill>
                <a:schemeClr val="bg1"/>
              </a:solidFill>
              <a:latin typeface="Bookman Old Style" panose="02050604050505020204" pitchFamily="18" charset="0"/>
            </a:endParaRPr>
          </a:p>
          <a:p>
            <a:r>
              <a:rPr lang="en-NZ" sz="2000" dirty="0">
                <a:solidFill>
                  <a:schemeClr val="bg1"/>
                </a:solidFill>
                <a:latin typeface="Bookman Old Style" panose="02050604050505020204" pitchFamily="18" charset="0"/>
              </a:rPr>
              <a:t>*Evolve/change</a:t>
            </a:r>
            <a:br>
              <a:rPr lang="en-NZ" sz="2000" dirty="0">
                <a:solidFill>
                  <a:schemeClr val="bg1"/>
                </a:solidFill>
                <a:latin typeface="Bookman Old Style" panose="02050604050505020204" pitchFamily="18" charset="0"/>
              </a:rPr>
            </a:br>
            <a:endParaRPr lang="en-NZ" sz="2000" dirty="0">
              <a:solidFill>
                <a:schemeClr val="bg1"/>
              </a:solidFill>
              <a:latin typeface="Bookman Old Style" panose="02050604050505020204" pitchFamily="18" charset="0"/>
            </a:endParaRPr>
          </a:p>
          <a:p>
            <a:r>
              <a:rPr lang="en-NZ" sz="2000" dirty="0">
                <a:solidFill>
                  <a:schemeClr val="bg1"/>
                </a:solidFill>
                <a:latin typeface="Bookman Old Style" panose="02050604050505020204" pitchFamily="18" charset="0"/>
              </a:rPr>
              <a:t>*Gradual/over-time</a:t>
            </a:r>
          </a:p>
          <a:p>
            <a:endPar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endParaRPr>
          </a:p>
          <a:p>
            <a:endParaRPr lang="en-NZ" dirty="0"/>
          </a:p>
          <a:p>
            <a:endParaRPr lang="en-NZ" dirty="0"/>
          </a:p>
        </p:txBody>
      </p:sp>
      <p:sp>
        <p:nvSpPr>
          <p:cNvPr id="22" name="Graphic 16" descr="Puzzle with solid fill">
            <a:extLst>
              <a:ext uri="{FF2B5EF4-FFF2-40B4-BE49-F238E27FC236}">
                <a16:creationId xmlns:a16="http://schemas.microsoft.com/office/drawing/2014/main" id="{AAD9853B-1BE2-426B-9C59-037649D3EEC5}"/>
              </a:ext>
            </a:extLst>
          </p:cNvPr>
          <p:cNvSpPr/>
          <p:nvPr/>
        </p:nvSpPr>
        <p:spPr>
          <a:xfrm>
            <a:off x="6172200" y="5684943"/>
            <a:ext cx="762000" cy="762000"/>
          </a:xfrm>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fill="none" extrusionOk="0">
                <a:moveTo>
                  <a:pt x="492443" y="578168"/>
                </a:moveTo>
                <a:cubicBezTo>
                  <a:pt x="431151" y="577812"/>
                  <a:pt x="408520" y="498522"/>
                  <a:pt x="451485" y="452438"/>
                </a:cubicBezTo>
                <a:cubicBezTo>
                  <a:pt x="454181" y="449610"/>
                  <a:pt x="457155" y="446617"/>
                  <a:pt x="458153" y="445770"/>
                </a:cubicBezTo>
                <a:cubicBezTo>
                  <a:pt x="505357" y="400251"/>
                  <a:pt x="588641" y="420168"/>
                  <a:pt x="585788" y="484823"/>
                </a:cubicBezTo>
                <a:cubicBezTo>
                  <a:pt x="581191" y="520518"/>
                  <a:pt x="630627" y="560835"/>
                  <a:pt x="653415" y="539115"/>
                </a:cubicBezTo>
                <a:cubicBezTo>
                  <a:pt x="686277" y="501525"/>
                  <a:pt x="709275" y="481190"/>
                  <a:pt x="762000" y="430530"/>
                </a:cubicBezTo>
                <a:cubicBezTo>
                  <a:pt x="701461" y="353606"/>
                  <a:pt x="673141" y="319813"/>
                  <a:pt x="600075" y="268605"/>
                </a:cubicBezTo>
                <a:cubicBezTo>
                  <a:pt x="570698" y="243257"/>
                  <a:pt x="614783" y="203992"/>
                  <a:pt x="654368" y="200978"/>
                </a:cubicBezTo>
                <a:cubicBezTo>
                  <a:pt x="717275" y="211282"/>
                  <a:pt x="748203" y="124655"/>
                  <a:pt x="693420" y="73343"/>
                </a:cubicBezTo>
                <a:cubicBezTo>
                  <a:pt x="690479" y="71582"/>
                  <a:pt x="689435" y="68414"/>
                  <a:pt x="686753" y="66675"/>
                </a:cubicBezTo>
                <a:cubicBezTo>
                  <a:pt x="631679" y="29461"/>
                  <a:pt x="559694" y="43379"/>
                  <a:pt x="561023" y="107632"/>
                </a:cubicBezTo>
                <a:cubicBezTo>
                  <a:pt x="564307" y="149074"/>
                  <a:pt x="520596" y="184506"/>
                  <a:pt x="493395" y="161925"/>
                </a:cubicBezTo>
                <a:cubicBezTo>
                  <a:pt x="426010" y="118619"/>
                  <a:pt x="385332" y="27670"/>
                  <a:pt x="331470" y="0"/>
                </a:cubicBezTo>
                <a:cubicBezTo>
                  <a:pt x="302444" y="17234"/>
                  <a:pt x="230479" y="86513"/>
                  <a:pt x="221933" y="108585"/>
                </a:cubicBezTo>
                <a:cubicBezTo>
                  <a:pt x="193731" y="136270"/>
                  <a:pt x="241537" y="177395"/>
                  <a:pt x="276225" y="176213"/>
                </a:cubicBezTo>
                <a:cubicBezTo>
                  <a:pt x="337354" y="162219"/>
                  <a:pt x="365590" y="261693"/>
                  <a:pt x="317183" y="301943"/>
                </a:cubicBezTo>
                <a:cubicBezTo>
                  <a:pt x="314997" y="305039"/>
                  <a:pt x="313166" y="305896"/>
                  <a:pt x="310515" y="308610"/>
                </a:cubicBezTo>
                <a:cubicBezTo>
                  <a:pt x="257662" y="345548"/>
                  <a:pt x="183324" y="328217"/>
                  <a:pt x="182880" y="269558"/>
                </a:cubicBezTo>
                <a:cubicBezTo>
                  <a:pt x="180995" y="235887"/>
                  <a:pt x="134707" y="188910"/>
                  <a:pt x="115253" y="215265"/>
                </a:cubicBezTo>
                <a:cubicBezTo>
                  <a:pt x="65983" y="254636"/>
                  <a:pt x="60589" y="276718"/>
                  <a:pt x="0" y="331470"/>
                </a:cubicBezTo>
                <a:cubicBezTo>
                  <a:pt x="55423" y="406150"/>
                  <a:pt x="130112" y="449506"/>
                  <a:pt x="161925" y="493395"/>
                </a:cubicBezTo>
                <a:cubicBezTo>
                  <a:pt x="187058" y="521722"/>
                  <a:pt x="142982" y="562398"/>
                  <a:pt x="107632" y="561023"/>
                </a:cubicBezTo>
                <a:cubicBezTo>
                  <a:pt x="49925" y="556920"/>
                  <a:pt x="25806" y="642683"/>
                  <a:pt x="68580" y="688658"/>
                </a:cubicBezTo>
                <a:cubicBezTo>
                  <a:pt x="69178" y="689911"/>
                  <a:pt x="72560" y="693248"/>
                  <a:pt x="75248" y="695325"/>
                </a:cubicBezTo>
                <a:cubicBezTo>
                  <a:pt x="126686" y="741393"/>
                  <a:pt x="198719" y="719947"/>
                  <a:pt x="200978" y="654368"/>
                </a:cubicBezTo>
                <a:cubicBezTo>
                  <a:pt x="198584" y="619167"/>
                  <a:pt x="241971" y="575110"/>
                  <a:pt x="268605" y="600075"/>
                </a:cubicBezTo>
                <a:cubicBezTo>
                  <a:pt x="354208" y="670327"/>
                  <a:pt x="373616" y="711449"/>
                  <a:pt x="430530" y="762000"/>
                </a:cubicBezTo>
                <a:cubicBezTo>
                  <a:pt x="462846" y="729471"/>
                  <a:pt x="513676" y="659974"/>
                  <a:pt x="546735" y="645795"/>
                </a:cubicBezTo>
                <a:cubicBezTo>
                  <a:pt x="570742" y="623931"/>
                  <a:pt x="526974" y="580278"/>
                  <a:pt x="492443" y="578168"/>
                </a:cubicBezTo>
                <a:close/>
              </a:path>
              <a:path w="762000" h="762000" stroke="0" extrusionOk="0">
                <a:moveTo>
                  <a:pt x="492443" y="578168"/>
                </a:moveTo>
                <a:cubicBezTo>
                  <a:pt x="427242" y="569939"/>
                  <a:pt x="404456" y="499064"/>
                  <a:pt x="451485" y="452438"/>
                </a:cubicBezTo>
                <a:cubicBezTo>
                  <a:pt x="454818" y="449317"/>
                  <a:pt x="456656" y="448265"/>
                  <a:pt x="458153" y="445770"/>
                </a:cubicBezTo>
                <a:cubicBezTo>
                  <a:pt x="496848" y="396882"/>
                  <a:pt x="590537" y="417458"/>
                  <a:pt x="585788" y="484823"/>
                </a:cubicBezTo>
                <a:cubicBezTo>
                  <a:pt x="585361" y="514169"/>
                  <a:pt x="628808" y="564499"/>
                  <a:pt x="653415" y="539115"/>
                </a:cubicBezTo>
                <a:cubicBezTo>
                  <a:pt x="703977" y="499946"/>
                  <a:pt x="732209" y="448575"/>
                  <a:pt x="762000" y="430530"/>
                </a:cubicBezTo>
                <a:cubicBezTo>
                  <a:pt x="700043" y="361608"/>
                  <a:pt x="639034" y="329385"/>
                  <a:pt x="600075" y="268605"/>
                </a:cubicBezTo>
                <a:cubicBezTo>
                  <a:pt x="572527" y="246396"/>
                  <a:pt x="619008" y="200566"/>
                  <a:pt x="654368" y="200978"/>
                </a:cubicBezTo>
                <a:cubicBezTo>
                  <a:pt x="714602" y="200078"/>
                  <a:pt x="731389" y="118301"/>
                  <a:pt x="693420" y="73343"/>
                </a:cubicBezTo>
                <a:cubicBezTo>
                  <a:pt x="692637" y="72413"/>
                  <a:pt x="688996" y="69797"/>
                  <a:pt x="686753" y="66675"/>
                </a:cubicBezTo>
                <a:cubicBezTo>
                  <a:pt x="650079" y="23254"/>
                  <a:pt x="557619" y="47235"/>
                  <a:pt x="561023" y="107632"/>
                </a:cubicBezTo>
                <a:cubicBezTo>
                  <a:pt x="563993" y="139667"/>
                  <a:pt x="521769" y="188668"/>
                  <a:pt x="493395" y="161925"/>
                </a:cubicBezTo>
                <a:cubicBezTo>
                  <a:pt x="426309" y="117750"/>
                  <a:pt x="347516" y="42382"/>
                  <a:pt x="331470" y="0"/>
                </a:cubicBezTo>
                <a:cubicBezTo>
                  <a:pt x="286248" y="37938"/>
                  <a:pt x="233724" y="90002"/>
                  <a:pt x="221933" y="108585"/>
                </a:cubicBezTo>
                <a:cubicBezTo>
                  <a:pt x="196612" y="137806"/>
                  <a:pt x="241775" y="172648"/>
                  <a:pt x="276225" y="176213"/>
                </a:cubicBezTo>
                <a:cubicBezTo>
                  <a:pt x="331326" y="169650"/>
                  <a:pt x="359074" y="266814"/>
                  <a:pt x="317183" y="301943"/>
                </a:cubicBezTo>
                <a:cubicBezTo>
                  <a:pt x="315081" y="303448"/>
                  <a:pt x="311306" y="307137"/>
                  <a:pt x="310515" y="308610"/>
                </a:cubicBezTo>
                <a:cubicBezTo>
                  <a:pt x="261728" y="345754"/>
                  <a:pt x="177584" y="332407"/>
                  <a:pt x="182880" y="269558"/>
                </a:cubicBezTo>
                <a:cubicBezTo>
                  <a:pt x="187559" y="232438"/>
                  <a:pt x="144341" y="194133"/>
                  <a:pt x="115253" y="215265"/>
                </a:cubicBezTo>
                <a:cubicBezTo>
                  <a:pt x="77649" y="238993"/>
                  <a:pt x="24148" y="308393"/>
                  <a:pt x="0" y="331470"/>
                </a:cubicBezTo>
                <a:cubicBezTo>
                  <a:pt x="29954" y="341646"/>
                  <a:pt x="77089" y="435606"/>
                  <a:pt x="161925" y="493395"/>
                </a:cubicBezTo>
                <a:cubicBezTo>
                  <a:pt x="187478" y="514115"/>
                  <a:pt x="146518" y="562009"/>
                  <a:pt x="107632" y="561023"/>
                </a:cubicBezTo>
                <a:cubicBezTo>
                  <a:pt x="53801" y="563229"/>
                  <a:pt x="19095" y="634294"/>
                  <a:pt x="68580" y="688658"/>
                </a:cubicBezTo>
                <a:cubicBezTo>
                  <a:pt x="71959" y="691236"/>
                  <a:pt x="73485" y="694692"/>
                  <a:pt x="75248" y="695325"/>
                </a:cubicBezTo>
                <a:cubicBezTo>
                  <a:pt x="126012" y="729650"/>
                  <a:pt x="204545" y="713104"/>
                  <a:pt x="200978" y="654368"/>
                </a:cubicBezTo>
                <a:cubicBezTo>
                  <a:pt x="195184" y="616959"/>
                  <a:pt x="241731" y="577622"/>
                  <a:pt x="268605" y="600075"/>
                </a:cubicBezTo>
                <a:cubicBezTo>
                  <a:pt x="324058" y="632967"/>
                  <a:pt x="362737" y="696322"/>
                  <a:pt x="430530" y="762000"/>
                </a:cubicBezTo>
                <a:cubicBezTo>
                  <a:pt x="463509" y="711929"/>
                  <a:pt x="520626" y="671015"/>
                  <a:pt x="546735" y="645795"/>
                </a:cubicBezTo>
                <a:cubicBezTo>
                  <a:pt x="573026" y="620688"/>
                  <a:pt x="529295" y="582710"/>
                  <a:pt x="492443" y="578168"/>
                </a:cubicBezTo>
                <a:close/>
              </a:path>
            </a:pathLst>
          </a:custGeom>
          <a:solidFill>
            <a:schemeClr val="accent6">
              <a:lumMod val="75000"/>
            </a:schemeClr>
          </a:solidFill>
          <a:ln w="9525" cap="flat">
            <a:solidFill>
              <a:schemeClr val="tx1"/>
            </a:solidFill>
            <a:prstDash val="solid"/>
            <a:miter/>
            <a:extLst>
              <a:ext uri="{C807C97D-BFC1-408E-A445-0C87EB9F89A2}">
                <ask:lineSketchStyleProps xmlns:ask="http://schemas.microsoft.com/office/drawing/2018/sketchyshapes" sd="2248469387">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a:moveTo>
                          <a:pt x="492443" y="578168"/>
                        </a:moveTo>
                        <a:cubicBezTo>
                          <a:pt x="429578" y="580073"/>
                          <a:pt x="406718" y="499110"/>
                          <a:pt x="451485" y="452438"/>
                        </a:cubicBezTo>
                        <a:lnTo>
                          <a:pt x="458153" y="445770"/>
                        </a:lnTo>
                        <a:cubicBezTo>
                          <a:pt x="504825" y="401003"/>
                          <a:pt x="587693" y="421958"/>
                          <a:pt x="585788" y="484823"/>
                        </a:cubicBezTo>
                        <a:cubicBezTo>
                          <a:pt x="584835" y="521018"/>
                          <a:pt x="627698" y="564833"/>
                          <a:pt x="653415" y="539115"/>
                        </a:cubicBezTo>
                        <a:lnTo>
                          <a:pt x="762000" y="430530"/>
                        </a:lnTo>
                        <a:lnTo>
                          <a:pt x="600075" y="268605"/>
                        </a:lnTo>
                        <a:cubicBezTo>
                          <a:pt x="574358" y="242888"/>
                          <a:pt x="618173" y="200025"/>
                          <a:pt x="654368" y="200978"/>
                        </a:cubicBezTo>
                        <a:cubicBezTo>
                          <a:pt x="717233" y="202883"/>
                          <a:pt x="738188" y="120015"/>
                          <a:pt x="693420" y="73343"/>
                        </a:cubicBezTo>
                        <a:lnTo>
                          <a:pt x="686753" y="66675"/>
                        </a:lnTo>
                        <a:cubicBezTo>
                          <a:pt x="640080" y="21908"/>
                          <a:pt x="559118" y="44768"/>
                          <a:pt x="561023" y="107632"/>
                        </a:cubicBezTo>
                        <a:cubicBezTo>
                          <a:pt x="561975" y="143828"/>
                          <a:pt x="519113" y="187643"/>
                          <a:pt x="493395" y="161925"/>
                        </a:cubicBezTo>
                        <a:lnTo>
                          <a:pt x="331470" y="0"/>
                        </a:lnTo>
                        <a:lnTo>
                          <a:pt x="221933" y="108585"/>
                        </a:lnTo>
                        <a:cubicBezTo>
                          <a:pt x="196215" y="134303"/>
                          <a:pt x="240030" y="177165"/>
                          <a:pt x="276225" y="176213"/>
                        </a:cubicBezTo>
                        <a:cubicBezTo>
                          <a:pt x="339090" y="174308"/>
                          <a:pt x="361950" y="255270"/>
                          <a:pt x="317183" y="301943"/>
                        </a:cubicBezTo>
                        <a:lnTo>
                          <a:pt x="310515" y="308610"/>
                        </a:lnTo>
                        <a:cubicBezTo>
                          <a:pt x="263843" y="353378"/>
                          <a:pt x="180975" y="332423"/>
                          <a:pt x="182880" y="269558"/>
                        </a:cubicBezTo>
                        <a:cubicBezTo>
                          <a:pt x="183833" y="233363"/>
                          <a:pt x="140970" y="189548"/>
                          <a:pt x="115253" y="215265"/>
                        </a:cubicBezTo>
                        <a:lnTo>
                          <a:pt x="0" y="331470"/>
                        </a:lnTo>
                        <a:lnTo>
                          <a:pt x="161925" y="493395"/>
                        </a:lnTo>
                        <a:cubicBezTo>
                          <a:pt x="187643" y="519113"/>
                          <a:pt x="143828" y="561975"/>
                          <a:pt x="107632" y="561023"/>
                        </a:cubicBezTo>
                        <a:cubicBezTo>
                          <a:pt x="44768" y="559118"/>
                          <a:pt x="23813" y="641985"/>
                          <a:pt x="68580" y="688658"/>
                        </a:cubicBezTo>
                        <a:lnTo>
                          <a:pt x="75248" y="695325"/>
                        </a:lnTo>
                        <a:cubicBezTo>
                          <a:pt x="121920" y="740093"/>
                          <a:pt x="202883" y="717233"/>
                          <a:pt x="200978" y="654368"/>
                        </a:cubicBezTo>
                        <a:cubicBezTo>
                          <a:pt x="200025" y="618173"/>
                          <a:pt x="242888" y="574358"/>
                          <a:pt x="268605" y="600075"/>
                        </a:cubicBezTo>
                        <a:lnTo>
                          <a:pt x="430530" y="762000"/>
                        </a:lnTo>
                        <a:lnTo>
                          <a:pt x="546735" y="645795"/>
                        </a:lnTo>
                        <a:cubicBezTo>
                          <a:pt x="572453" y="620078"/>
                          <a:pt x="529590" y="577215"/>
                          <a:pt x="492443" y="578168"/>
                        </a:cubicBezTo>
                        <a:close/>
                      </a:path>
                    </a:pathLst>
                  </a:custGeom>
                  <ask:type>
                    <ask:lineSketchCurved/>
                  </ask:type>
                </ask:lineSketchStyleProps>
              </a:ext>
            </a:extLst>
          </a:ln>
        </p:spPr>
        <p:txBody>
          <a:bodyPr rtlCol="0" anchor="ctr"/>
          <a:lstStyle/>
          <a:p>
            <a:endParaRPr lang="en-NZ"/>
          </a:p>
        </p:txBody>
      </p:sp>
      <p:sp>
        <p:nvSpPr>
          <p:cNvPr id="21" name="Graphic 17" descr="Puzzle with solid fill">
            <a:extLst>
              <a:ext uri="{FF2B5EF4-FFF2-40B4-BE49-F238E27FC236}">
                <a16:creationId xmlns:a16="http://schemas.microsoft.com/office/drawing/2014/main" id="{0943BB89-88C2-4FAB-ACA7-2A824FEE0BFC}"/>
              </a:ext>
            </a:extLst>
          </p:cNvPr>
          <p:cNvSpPr/>
          <p:nvPr/>
        </p:nvSpPr>
        <p:spPr>
          <a:xfrm>
            <a:off x="5499445" y="5074692"/>
            <a:ext cx="762000" cy="762000"/>
          </a:xfrm>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fill="none" extrusionOk="0">
                <a:moveTo>
                  <a:pt x="492443" y="578168"/>
                </a:moveTo>
                <a:cubicBezTo>
                  <a:pt x="431151" y="577812"/>
                  <a:pt x="408520" y="498522"/>
                  <a:pt x="451485" y="452438"/>
                </a:cubicBezTo>
                <a:cubicBezTo>
                  <a:pt x="454181" y="449610"/>
                  <a:pt x="457155" y="446617"/>
                  <a:pt x="458153" y="445770"/>
                </a:cubicBezTo>
                <a:cubicBezTo>
                  <a:pt x="505357" y="400251"/>
                  <a:pt x="588641" y="420168"/>
                  <a:pt x="585788" y="484823"/>
                </a:cubicBezTo>
                <a:cubicBezTo>
                  <a:pt x="581191" y="520518"/>
                  <a:pt x="630627" y="560835"/>
                  <a:pt x="653415" y="539115"/>
                </a:cubicBezTo>
                <a:cubicBezTo>
                  <a:pt x="686277" y="501525"/>
                  <a:pt x="709275" y="481190"/>
                  <a:pt x="762000" y="430530"/>
                </a:cubicBezTo>
                <a:cubicBezTo>
                  <a:pt x="701461" y="353606"/>
                  <a:pt x="673141" y="319813"/>
                  <a:pt x="600075" y="268605"/>
                </a:cubicBezTo>
                <a:cubicBezTo>
                  <a:pt x="570698" y="243257"/>
                  <a:pt x="614783" y="203992"/>
                  <a:pt x="654368" y="200978"/>
                </a:cubicBezTo>
                <a:cubicBezTo>
                  <a:pt x="717275" y="211282"/>
                  <a:pt x="748203" y="124655"/>
                  <a:pt x="693420" y="73343"/>
                </a:cubicBezTo>
                <a:cubicBezTo>
                  <a:pt x="690479" y="71582"/>
                  <a:pt x="689435" y="68414"/>
                  <a:pt x="686753" y="66675"/>
                </a:cubicBezTo>
                <a:cubicBezTo>
                  <a:pt x="631679" y="29461"/>
                  <a:pt x="559694" y="43379"/>
                  <a:pt x="561023" y="107632"/>
                </a:cubicBezTo>
                <a:cubicBezTo>
                  <a:pt x="564307" y="149074"/>
                  <a:pt x="520596" y="184506"/>
                  <a:pt x="493395" y="161925"/>
                </a:cubicBezTo>
                <a:cubicBezTo>
                  <a:pt x="426010" y="118619"/>
                  <a:pt x="385332" y="27670"/>
                  <a:pt x="331470" y="0"/>
                </a:cubicBezTo>
                <a:cubicBezTo>
                  <a:pt x="302444" y="17234"/>
                  <a:pt x="230479" y="86513"/>
                  <a:pt x="221933" y="108585"/>
                </a:cubicBezTo>
                <a:cubicBezTo>
                  <a:pt x="193731" y="136270"/>
                  <a:pt x="241537" y="177395"/>
                  <a:pt x="276225" y="176213"/>
                </a:cubicBezTo>
                <a:cubicBezTo>
                  <a:pt x="337354" y="162219"/>
                  <a:pt x="365590" y="261693"/>
                  <a:pt x="317183" y="301943"/>
                </a:cubicBezTo>
                <a:cubicBezTo>
                  <a:pt x="314997" y="305039"/>
                  <a:pt x="313166" y="305896"/>
                  <a:pt x="310515" y="308610"/>
                </a:cubicBezTo>
                <a:cubicBezTo>
                  <a:pt x="257662" y="345548"/>
                  <a:pt x="183324" y="328217"/>
                  <a:pt x="182880" y="269558"/>
                </a:cubicBezTo>
                <a:cubicBezTo>
                  <a:pt x="180995" y="235887"/>
                  <a:pt x="134707" y="188910"/>
                  <a:pt x="115253" y="215265"/>
                </a:cubicBezTo>
                <a:cubicBezTo>
                  <a:pt x="65983" y="254636"/>
                  <a:pt x="60589" y="276718"/>
                  <a:pt x="0" y="331470"/>
                </a:cubicBezTo>
                <a:cubicBezTo>
                  <a:pt x="55423" y="406150"/>
                  <a:pt x="130112" y="449506"/>
                  <a:pt x="161925" y="493395"/>
                </a:cubicBezTo>
                <a:cubicBezTo>
                  <a:pt x="187058" y="521722"/>
                  <a:pt x="142982" y="562398"/>
                  <a:pt x="107632" y="561023"/>
                </a:cubicBezTo>
                <a:cubicBezTo>
                  <a:pt x="49925" y="556920"/>
                  <a:pt x="25806" y="642683"/>
                  <a:pt x="68580" y="688658"/>
                </a:cubicBezTo>
                <a:cubicBezTo>
                  <a:pt x="69178" y="689911"/>
                  <a:pt x="72560" y="693248"/>
                  <a:pt x="75248" y="695325"/>
                </a:cubicBezTo>
                <a:cubicBezTo>
                  <a:pt x="126686" y="741393"/>
                  <a:pt x="198719" y="719947"/>
                  <a:pt x="200978" y="654368"/>
                </a:cubicBezTo>
                <a:cubicBezTo>
                  <a:pt x="198584" y="619167"/>
                  <a:pt x="241971" y="575110"/>
                  <a:pt x="268605" y="600075"/>
                </a:cubicBezTo>
                <a:cubicBezTo>
                  <a:pt x="354208" y="670327"/>
                  <a:pt x="373616" y="711449"/>
                  <a:pt x="430530" y="762000"/>
                </a:cubicBezTo>
                <a:cubicBezTo>
                  <a:pt x="462846" y="729471"/>
                  <a:pt x="513676" y="659974"/>
                  <a:pt x="546735" y="645795"/>
                </a:cubicBezTo>
                <a:cubicBezTo>
                  <a:pt x="570742" y="623931"/>
                  <a:pt x="526974" y="580278"/>
                  <a:pt x="492443" y="578168"/>
                </a:cubicBezTo>
                <a:close/>
              </a:path>
              <a:path w="762000" h="762000" stroke="0" extrusionOk="0">
                <a:moveTo>
                  <a:pt x="492443" y="578168"/>
                </a:moveTo>
                <a:cubicBezTo>
                  <a:pt x="427242" y="569939"/>
                  <a:pt x="404456" y="499064"/>
                  <a:pt x="451485" y="452438"/>
                </a:cubicBezTo>
                <a:cubicBezTo>
                  <a:pt x="454818" y="449317"/>
                  <a:pt x="456656" y="448265"/>
                  <a:pt x="458153" y="445770"/>
                </a:cubicBezTo>
                <a:cubicBezTo>
                  <a:pt x="496848" y="396882"/>
                  <a:pt x="590537" y="417458"/>
                  <a:pt x="585788" y="484823"/>
                </a:cubicBezTo>
                <a:cubicBezTo>
                  <a:pt x="585361" y="514169"/>
                  <a:pt x="628808" y="564499"/>
                  <a:pt x="653415" y="539115"/>
                </a:cubicBezTo>
                <a:cubicBezTo>
                  <a:pt x="703977" y="499946"/>
                  <a:pt x="732209" y="448575"/>
                  <a:pt x="762000" y="430530"/>
                </a:cubicBezTo>
                <a:cubicBezTo>
                  <a:pt x="700043" y="361608"/>
                  <a:pt x="639034" y="329385"/>
                  <a:pt x="600075" y="268605"/>
                </a:cubicBezTo>
                <a:cubicBezTo>
                  <a:pt x="572527" y="246396"/>
                  <a:pt x="619008" y="200566"/>
                  <a:pt x="654368" y="200978"/>
                </a:cubicBezTo>
                <a:cubicBezTo>
                  <a:pt x="714602" y="200078"/>
                  <a:pt x="731389" y="118301"/>
                  <a:pt x="693420" y="73343"/>
                </a:cubicBezTo>
                <a:cubicBezTo>
                  <a:pt x="692637" y="72413"/>
                  <a:pt x="688996" y="69797"/>
                  <a:pt x="686753" y="66675"/>
                </a:cubicBezTo>
                <a:cubicBezTo>
                  <a:pt x="650079" y="23254"/>
                  <a:pt x="557619" y="47235"/>
                  <a:pt x="561023" y="107632"/>
                </a:cubicBezTo>
                <a:cubicBezTo>
                  <a:pt x="563993" y="139667"/>
                  <a:pt x="521769" y="188668"/>
                  <a:pt x="493395" y="161925"/>
                </a:cubicBezTo>
                <a:cubicBezTo>
                  <a:pt x="426309" y="117750"/>
                  <a:pt x="347516" y="42382"/>
                  <a:pt x="331470" y="0"/>
                </a:cubicBezTo>
                <a:cubicBezTo>
                  <a:pt x="286248" y="37938"/>
                  <a:pt x="233724" y="90002"/>
                  <a:pt x="221933" y="108585"/>
                </a:cubicBezTo>
                <a:cubicBezTo>
                  <a:pt x="196612" y="137806"/>
                  <a:pt x="241775" y="172648"/>
                  <a:pt x="276225" y="176213"/>
                </a:cubicBezTo>
                <a:cubicBezTo>
                  <a:pt x="331326" y="169650"/>
                  <a:pt x="359074" y="266814"/>
                  <a:pt x="317183" y="301943"/>
                </a:cubicBezTo>
                <a:cubicBezTo>
                  <a:pt x="315081" y="303448"/>
                  <a:pt x="311306" y="307137"/>
                  <a:pt x="310515" y="308610"/>
                </a:cubicBezTo>
                <a:cubicBezTo>
                  <a:pt x="261728" y="345754"/>
                  <a:pt x="177584" y="332407"/>
                  <a:pt x="182880" y="269558"/>
                </a:cubicBezTo>
                <a:cubicBezTo>
                  <a:pt x="187559" y="232438"/>
                  <a:pt x="144341" y="194133"/>
                  <a:pt x="115253" y="215265"/>
                </a:cubicBezTo>
                <a:cubicBezTo>
                  <a:pt x="77649" y="238993"/>
                  <a:pt x="24148" y="308393"/>
                  <a:pt x="0" y="331470"/>
                </a:cubicBezTo>
                <a:cubicBezTo>
                  <a:pt x="29954" y="341646"/>
                  <a:pt x="77089" y="435606"/>
                  <a:pt x="161925" y="493395"/>
                </a:cubicBezTo>
                <a:cubicBezTo>
                  <a:pt x="187478" y="514115"/>
                  <a:pt x="146518" y="562009"/>
                  <a:pt x="107632" y="561023"/>
                </a:cubicBezTo>
                <a:cubicBezTo>
                  <a:pt x="53801" y="563229"/>
                  <a:pt x="19095" y="634294"/>
                  <a:pt x="68580" y="688658"/>
                </a:cubicBezTo>
                <a:cubicBezTo>
                  <a:pt x="71959" y="691236"/>
                  <a:pt x="73485" y="694692"/>
                  <a:pt x="75248" y="695325"/>
                </a:cubicBezTo>
                <a:cubicBezTo>
                  <a:pt x="126012" y="729650"/>
                  <a:pt x="204545" y="713104"/>
                  <a:pt x="200978" y="654368"/>
                </a:cubicBezTo>
                <a:cubicBezTo>
                  <a:pt x="195184" y="616959"/>
                  <a:pt x="241731" y="577622"/>
                  <a:pt x="268605" y="600075"/>
                </a:cubicBezTo>
                <a:cubicBezTo>
                  <a:pt x="324058" y="632967"/>
                  <a:pt x="362737" y="696322"/>
                  <a:pt x="430530" y="762000"/>
                </a:cubicBezTo>
                <a:cubicBezTo>
                  <a:pt x="463509" y="711929"/>
                  <a:pt x="520626" y="671015"/>
                  <a:pt x="546735" y="645795"/>
                </a:cubicBezTo>
                <a:cubicBezTo>
                  <a:pt x="573026" y="620688"/>
                  <a:pt x="529295" y="582710"/>
                  <a:pt x="492443" y="578168"/>
                </a:cubicBezTo>
                <a:close/>
              </a:path>
            </a:pathLst>
          </a:custGeom>
          <a:solidFill>
            <a:schemeClr val="tx2">
              <a:lumMod val="90000"/>
              <a:lumOff val="10000"/>
            </a:schemeClr>
          </a:solidFill>
          <a:ln w="9525" cap="flat">
            <a:solidFill>
              <a:schemeClr val="tx1"/>
            </a:solidFill>
            <a:prstDash val="solid"/>
            <a:miter/>
            <a:extLst>
              <a:ext uri="{C807C97D-BFC1-408E-A445-0C87EB9F89A2}">
                <ask:lineSketchStyleProps xmlns:ask="http://schemas.microsoft.com/office/drawing/2018/sketchyshapes" sd="2248469387">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a:moveTo>
                          <a:pt x="492443" y="578168"/>
                        </a:moveTo>
                        <a:cubicBezTo>
                          <a:pt x="429578" y="580073"/>
                          <a:pt x="406718" y="499110"/>
                          <a:pt x="451485" y="452438"/>
                        </a:cubicBezTo>
                        <a:lnTo>
                          <a:pt x="458153" y="445770"/>
                        </a:lnTo>
                        <a:cubicBezTo>
                          <a:pt x="504825" y="401003"/>
                          <a:pt x="587693" y="421958"/>
                          <a:pt x="585788" y="484823"/>
                        </a:cubicBezTo>
                        <a:cubicBezTo>
                          <a:pt x="584835" y="521018"/>
                          <a:pt x="627698" y="564833"/>
                          <a:pt x="653415" y="539115"/>
                        </a:cubicBezTo>
                        <a:lnTo>
                          <a:pt x="762000" y="430530"/>
                        </a:lnTo>
                        <a:lnTo>
                          <a:pt x="600075" y="268605"/>
                        </a:lnTo>
                        <a:cubicBezTo>
                          <a:pt x="574358" y="242888"/>
                          <a:pt x="618173" y="200025"/>
                          <a:pt x="654368" y="200978"/>
                        </a:cubicBezTo>
                        <a:cubicBezTo>
                          <a:pt x="717233" y="202883"/>
                          <a:pt x="738188" y="120015"/>
                          <a:pt x="693420" y="73343"/>
                        </a:cubicBezTo>
                        <a:lnTo>
                          <a:pt x="686753" y="66675"/>
                        </a:lnTo>
                        <a:cubicBezTo>
                          <a:pt x="640080" y="21908"/>
                          <a:pt x="559118" y="44768"/>
                          <a:pt x="561023" y="107632"/>
                        </a:cubicBezTo>
                        <a:cubicBezTo>
                          <a:pt x="561975" y="143828"/>
                          <a:pt x="519113" y="187643"/>
                          <a:pt x="493395" y="161925"/>
                        </a:cubicBezTo>
                        <a:lnTo>
                          <a:pt x="331470" y="0"/>
                        </a:lnTo>
                        <a:lnTo>
                          <a:pt x="221933" y="108585"/>
                        </a:lnTo>
                        <a:cubicBezTo>
                          <a:pt x="196215" y="134303"/>
                          <a:pt x="240030" y="177165"/>
                          <a:pt x="276225" y="176213"/>
                        </a:cubicBezTo>
                        <a:cubicBezTo>
                          <a:pt x="339090" y="174308"/>
                          <a:pt x="361950" y="255270"/>
                          <a:pt x="317183" y="301943"/>
                        </a:cubicBezTo>
                        <a:lnTo>
                          <a:pt x="310515" y="308610"/>
                        </a:lnTo>
                        <a:cubicBezTo>
                          <a:pt x="263843" y="353378"/>
                          <a:pt x="180975" y="332423"/>
                          <a:pt x="182880" y="269558"/>
                        </a:cubicBezTo>
                        <a:cubicBezTo>
                          <a:pt x="183833" y="233363"/>
                          <a:pt x="140970" y="189548"/>
                          <a:pt x="115253" y="215265"/>
                        </a:cubicBezTo>
                        <a:lnTo>
                          <a:pt x="0" y="331470"/>
                        </a:lnTo>
                        <a:lnTo>
                          <a:pt x="161925" y="493395"/>
                        </a:lnTo>
                        <a:cubicBezTo>
                          <a:pt x="187643" y="519113"/>
                          <a:pt x="143828" y="561975"/>
                          <a:pt x="107632" y="561023"/>
                        </a:cubicBezTo>
                        <a:cubicBezTo>
                          <a:pt x="44768" y="559118"/>
                          <a:pt x="23813" y="641985"/>
                          <a:pt x="68580" y="688658"/>
                        </a:cubicBezTo>
                        <a:lnTo>
                          <a:pt x="75248" y="695325"/>
                        </a:lnTo>
                        <a:cubicBezTo>
                          <a:pt x="121920" y="740093"/>
                          <a:pt x="202883" y="717233"/>
                          <a:pt x="200978" y="654368"/>
                        </a:cubicBezTo>
                        <a:cubicBezTo>
                          <a:pt x="200025" y="618173"/>
                          <a:pt x="242888" y="574358"/>
                          <a:pt x="268605" y="600075"/>
                        </a:cubicBezTo>
                        <a:lnTo>
                          <a:pt x="430530" y="762000"/>
                        </a:lnTo>
                        <a:lnTo>
                          <a:pt x="546735" y="645795"/>
                        </a:lnTo>
                        <a:cubicBezTo>
                          <a:pt x="572453" y="620078"/>
                          <a:pt x="529590" y="577215"/>
                          <a:pt x="492443" y="578168"/>
                        </a:cubicBezTo>
                        <a:close/>
                      </a:path>
                    </a:pathLst>
                  </a:custGeom>
                  <ask:type>
                    <ask:lineSketchCurved/>
                  </ask:type>
                </ask:lineSketchStyleProps>
              </a:ext>
            </a:extLst>
          </a:ln>
        </p:spPr>
        <p:txBody>
          <a:bodyPr rtlCol="0" anchor="ctr"/>
          <a:lstStyle/>
          <a:p>
            <a:endParaRPr lang="en-NZ"/>
          </a:p>
        </p:txBody>
      </p:sp>
      <p:sp>
        <p:nvSpPr>
          <p:cNvPr id="20" name="Graphic 18" descr="Puzzle with solid fill">
            <a:extLst>
              <a:ext uri="{FF2B5EF4-FFF2-40B4-BE49-F238E27FC236}">
                <a16:creationId xmlns:a16="http://schemas.microsoft.com/office/drawing/2014/main" id="{D10F0586-4CF7-4786-A229-604283689A5C}"/>
              </a:ext>
            </a:extLst>
          </p:cNvPr>
          <p:cNvSpPr/>
          <p:nvPr/>
        </p:nvSpPr>
        <p:spPr>
          <a:xfrm>
            <a:off x="5848207" y="4129930"/>
            <a:ext cx="762000" cy="762000"/>
          </a:xfrm>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fill="none" extrusionOk="0">
                <a:moveTo>
                  <a:pt x="492443" y="578168"/>
                </a:moveTo>
                <a:cubicBezTo>
                  <a:pt x="434199" y="581408"/>
                  <a:pt x="397676" y="499041"/>
                  <a:pt x="451485" y="452438"/>
                </a:cubicBezTo>
                <a:cubicBezTo>
                  <a:pt x="453377" y="450231"/>
                  <a:pt x="455812" y="447432"/>
                  <a:pt x="458153" y="445770"/>
                </a:cubicBezTo>
                <a:cubicBezTo>
                  <a:pt x="502762" y="392318"/>
                  <a:pt x="582444" y="412688"/>
                  <a:pt x="585788" y="484823"/>
                </a:cubicBezTo>
                <a:cubicBezTo>
                  <a:pt x="584474" y="519354"/>
                  <a:pt x="625540" y="564414"/>
                  <a:pt x="653415" y="539115"/>
                </a:cubicBezTo>
                <a:cubicBezTo>
                  <a:pt x="677313" y="512874"/>
                  <a:pt x="707361" y="477507"/>
                  <a:pt x="762000" y="430530"/>
                </a:cubicBezTo>
                <a:cubicBezTo>
                  <a:pt x="702753" y="360409"/>
                  <a:pt x="672993" y="349367"/>
                  <a:pt x="600075" y="268605"/>
                </a:cubicBezTo>
                <a:cubicBezTo>
                  <a:pt x="571903" y="242747"/>
                  <a:pt x="617321" y="199566"/>
                  <a:pt x="654368" y="200978"/>
                </a:cubicBezTo>
                <a:cubicBezTo>
                  <a:pt x="711130" y="201072"/>
                  <a:pt x="737706" y="115685"/>
                  <a:pt x="693420" y="73343"/>
                </a:cubicBezTo>
                <a:cubicBezTo>
                  <a:pt x="692941" y="72434"/>
                  <a:pt x="689099" y="68286"/>
                  <a:pt x="686753" y="66675"/>
                </a:cubicBezTo>
                <a:cubicBezTo>
                  <a:pt x="646601" y="15505"/>
                  <a:pt x="555812" y="44465"/>
                  <a:pt x="561023" y="107632"/>
                </a:cubicBezTo>
                <a:cubicBezTo>
                  <a:pt x="557920" y="146717"/>
                  <a:pt x="517861" y="188275"/>
                  <a:pt x="493395" y="161925"/>
                </a:cubicBezTo>
                <a:cubicBezTo>
                  <a:pt x="416563" y="99945"/>
                  <a:pt x="361337" y="52069"/>
                  <a:pt x="331470" y="0"/>
                </a:cubicBezTo>
                <a:cubicBezTo>
                  <a:pt x="294611" y="29304"/>
                  <a:pt x="268941" y="59313"/>
                  <a:pt x="221933" y="108585"/>
                </a:cubicBezTo>
                <a:cubicBezTo>
                  <a:pt x="192919" y="140433"/>
                  <a:pt x="241726" y="176248"/>
                  <a:pt x="276225" y="176213"/>
                </a:cubicBezTo>
                <a:cubicBezTo>
                  <a:pt x="334894" y="184138"/>
                  <a:pt x="359947" y="254484"/>
                  <a:pt x="317183" y="301943"/>
                </a:cubicBezTo>
                <a:cubicBezTo>
                  <a:pt x="313631" y="304462"/>
                  <a:pt x="311465" y="307200"/>
                  <a:pt x="310515" y="308610"/>
                </a:cubicBezTo>
                <a:cubicBezTo>
                  <a:pt x="254031" y="356272"/>
                  <a:pt x="179950" y="331014"/>
                  <a:pt x="182880" y="269558"/>
                </a:cubicBezTo>
                <a:cubicBezTo>
                  <a:pt x="180972" y="227518"/>
                  <a:pt x="136821" y="188930"/>
                  <a:pt x="115253" y="215265"/>
                </a:cubicBezTo>
                <a:cubicBezTo>
                  <a:pt x="90024" y="237696"/>
                  <a:pt x="47403" y="289472"/>
                  <a:pt x="0" y="331470"/>
                </a:cubicBezTo>
                <a:cubicBezTo>
                  <a:pt x="52271" y="392604"/>
                  <a:pt x="96659" y="454706"/>
                  <a:pt x="161925" y="493395"/>
                </a:cubicBezTo>
                <a:cubicBezTo>
                  <a:pt x="184906" y="521959"/>
                  <a:pt x="145338" y="565523"/>
                  <a:pt x="107632" y="561023"/>
                </a:cubicBezTo>
                <a:cubicBezTo>
                  <a:pt x="55962" y="558119"/>
                  <a:pt x="29751" y="637736"/>
                  <a:pt x="68580" y="688658"/>
                </a:cubicBezTo>
                <a:cubicBezTo>
                  <a:pt x="71589" y="691472"/>
                  <a:pt x="73771" y="693637"/>
                  <a:pt x="75248" y="695325"/>
                </a:cubicBezTo>
                <a:cubicBezTo>
                  <a:pt x="124809" y="731830"/>
                  <a:pt x="203694" y="715433"/>
                  <a:pt x="200978" y="654368"/>
                </a:cubicBezTo>
                <a:cubicBezTo>
                  <a:pt x="194930" y="618447"/>
                  <a:pt x="247180" y="574258"/>
                  <a:pt x="268605" y="600075"/>
                </a:cubicBezTo>
                <a:cubicBezTo>
                  <a:pt x="350387" y="674582"/>
                  <a:pt x="421195" y="730653"/>
                  <a:pt x="430530" y="762000"/>
                </a:cubicBezTo>
                <a:cubicBezTo>
                  <a:pt x="487320" y="724527"/>
                  <a:pt x="487175" y="696190"/>
                  <a:pt x="546735" y="645795"/>
                </a:cubicBezTo>
                <a:cubicBezTo>
                  <a:pt x="576058" y="621211"/>
                  <a:pt x="531820" y="578354"/>
                  <a:pt x="492443" y="578168"/>
                </a:cubicBezTo>
                <a:close/>
              </a:path>
              <a:path w="762000" h="762000" stroke="0" extrusionOk="0">
                <a:moveTo>
                  <a:pt x="492443" y="578168"/>
                </a:moveTo>
                <a:cubicBezTo>
                  <a:pt x="424910" y="576619"/>
                  <a:pt x="408207" y="509228"/>
                  <a:pt x="451485" y="452438"/>
                </a:cubicBezTo>
                <a:cubicBezTo>
                  <a:pt x="454206" y="450440"/>
                  <a:pt x="456549" y="447726"/>
                  <a:pt x="458153" y="445770"/>
                </a:cubicBezTo>
                <a:cubicBezTo>
                  <a:pt x="503622" y="397164"/>
                  <a:pt x="583512" y="433102"/>
                  <a:pt x="585788" y="484823"/>
                </a:cubicBezTo>
                <a:cubicBezTo>
                  <a:pt x="586800" y="520374"/>
                  <a:pt x="624945" y="562807"/>
                  <a:pt x="653415" y="539115"/>
                </a:cubicBezTo>
                <a:cubicBezTo>
                  <a:pt x="670413" y="507468"/>
                  <a:pt x="707902" y="468552"/>
                  <a:pt x="762000" y="430530"/>
                </a:cubicBezTo>
                <a:cubicBezTo>
                  <a:pt x="732379" y="402200"/>
                  <a:pt x="629179" y="310793"/>
                  <a:pt x="600075" y="268605"/>
                </a:cubicBezTo>
                <a:cubicBezTo>
                  <a:pt x="570624" y="238083"/>
                  <a:pt x="617862" y="196790"/>
                  <a:pt x="654368" y="200978"/>
                </a:cubicBezTo>
                <a:cubicBezTo>
                  <a:pt x="728074" y="204728"/>
                  <a:pt x="749550" y="123962"/>
                  <a:pt x="693420" y="73343"/>
                </a:cubicBezTo>
                <a:cubicBezTo>
                  <a:pt x="691801" y="71909"/>
                  <a:pt x="690523" y="69450"/>
                  <a:pt x="686753" y="66675"/>
                </a:cubicBezTo>
                <a:cubicBezTo>
                  <a:pt x="647362" y="15529"/>
                  <a:pt x="554940" y="48228"/>
                  <a:pt x="561023" y="107632"/>
                </a:cubicBezTo>
                <a:cubicBezTo>
                  <a:pt x="563692" y="142992"/>
                  <a:pt x="525268" y="186636"/>
                  <a:pt x="493395" y="161925"/>
                </a:cubicBezTo>
                <a:cubicBezTo>
                  <a:pt x="461662" y="114016"/>
                  <a:pt x="392601" y="89302"/>
                  <a:pt x="331470" y="0"/>
                </a:cubicBezTo>
                <a:cubicBezTo>
                  <a:pt x="300422" y="42963"/>
                  <a:pt x="258291" y="89419"/>
                  <a:pt x="221933" y="108585"/>
                </a:cubicBezTo>
                <a:cubicBezTo>
                  <a:pt x="194205" y="135359"/>
                  <a:pt x="237250" y="177022"/>
                  <a:pt x="276225" y="176213"/>
                </a:cubicBezTo>
                <a:cubicBezTo>
                  <a:pt x="338415" y="174793"/>
                  <a:pt x="363173" y="254244"/>
                  <a:pt x="317183" y="301943"/>
                </a:cubicBezTo>
                <a:cubicBezTo>
                  <a:pt x="314401" y="303946"/>
                  <a:pt x="313320" y="305055"/>
                  <a:pt x="310515" y="308610"/>
                </a:cubicBezTo>
                <a:cubicBezTo>
                  <a:pt x="263933" y="361076"/>
                  <a:pt x="175795" y="324837"/>
                  <a:pt x="182880" y="269558"/>
                </a:cubicBezTo>
                <a:cubicBezTo>
                  <a:pt x="182095" y="237545"/>
                  <a:pt x="144342" y="191344"/>
                  <a:pt x="115253" y="215265"/>
                </a:cubicBezTo>
                <a:cubicBezTo>
                  <a:pt x="79700" y="255916"/>
                  <a:pt x="17248" y="293393"/>
                  <a:pt x="0" y="331470"/>
                </a:cubicBezTo>
                <a:cubicBezTo>
                  <a:pt x="78870" y="385629"/>
                  <a:pt x="103056" y="463487"/>
                  <a:pt x="161925" y="493395"/>
                </a:cubicBezTo>
                <a:cubicBezTo>
                  <a:pt x="187980" y="521132"/>
                  <a:pt x="149519" y="565073"/>
                  <a:pt x="107632" y="561023"/>
                </a:cubicBezTo>
                <a:cubicBezTo>
                  <a:pt x="53672" y="559680"/>
                  <a:pt x="27044" y="636558"/>
                  <a:pt x="68580" y="688658"/>
                </a:cubicBezTo>
                <a:cubicBezTo>
                  <a:pt x="70639" y="690996"/>
                  <a:pt x="73842" y="694404"/>
                  <a:pt x="75248" y="695325"/>
                </a:cubicBezTo>
                <a:cubicBezTo>
                  <a:pt x="121693" y="736465"/>
                  <a:pt x="209373" y="718621"/>
                  <a:pt x="200978" y="654368"/>
                </a:cubicBezTo>
                <a:cubicBezTo>
                  <a:pt x="195129" y="616461"/>
                  <a:pt x="242161" y="574644"/>
                  <a:pt x="268605" y="600075"/>
                </a:cubicBezTo>
                <a:cubicBezTo>
                  <a:pt x="322632" y="632676"/>
                  <a:pt x="394590" y="707715"/>
                  <a:pt x="430530" y="762000"/>
                </a:cubicBezTo>
                <a:cubicBezTo>
                  <a:pt x="435305" y="743306"/>
                  <a:pt x="508999" y="694860"/>
                  <a:pt x="546735" y="645795"/>
                </a:cubicBezTo>
                <a:cubicBezTo>
                  <a:pt x="573388" y="616338"/>
                  <a:pt x="523597" y="581601"/>
                  <a:pt x="492443" y="578168"/>
                </a:cubicBezTo>
                <a:close/>
              </a:path>
            </a:pathLst>
          </a:custGeom>
          <a:solidFill>
            <a:schemeClr val="accent5">
              <a:lumMod val="60000"/>
              <a:lumOff val="40000"/>
            </a:schemeClr>
          </a:solidFill>
          <a:ln w="9525" cap="flat">
            <a:solidFill>
              <a:schemeClr val="tx1"/>
            </a:solidFill>
            <a:prstDash val="solid"/>
            <a:miter/>
            <a:extLst>
              <a:ext uri="{C807C97D-BFC1-408E-A445-0C87EB9F89A2}">
                <ask:lineSketchStyleProps xmlns:ask="http://schemas.microsoft.com/office/drawing/2018/sketchyshapes" sd="3592638738">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a:moveTo>
                          <a:pt x="492443" y="578168"/>
                        </a:moveTo>
                        <a:cubicBezTo>
                          <a:pt x="429578" y="580073"/>
                          <a:pt x="406718" y="499110"/>
                          <a:pt x="451485" y="452438"/>
                        </a:cubicBezTo>
                        <a:lnTo>
                          <a:pt x="458153" y="445770"/>
                        </a:lnTo>
                        <a:cubicBezTo>
                          <a:pt x="504825" y="401003"/>
                          <a:pt x="587693" y="421958"/>
                          <a:pt x="585788" y="484823"/>
                        </a:cubicBezTo>
                        <a:cubicBezTo>
                          <a:pt x="584835" y="521018"/>
                          <a:pt x="627698" y="564833"/>
                          <a:pt x="653415" y="539115"/>
                        </a:cubicBezTo>
                        <a:lnTo>
                          <a:pt x="762000" y="430530"/>
                        </a:lnTo>
                        <a:lnTo>
                          <a:pt x="600075" y="268605"/>
                        </a:lnTo>
                        <a:cubicBezTo>
                          <a:pt x="574358" y="242888"/>
                          <a:pt x="618173" y="200025"/>
                          <a:pt x="654368" y="200978"/>
                        </a:cubicBezTo>
                        <a:cubicBezTo>
                          <a:pt x="717233" y="202883"/>
                          <a:pt x="738188" y="120015"/>
                          <a:pt x="693420" y="73343"/>
                        </a:cubicBezTo>
                        <a:lnTo>
                          <a:pt x="686753" y="66675"/>
                        </a:lnTo>
                        <a:cubicBezTo>
                          <a:pt x="640080" y="21908"/>
                          <a:pt x="559118" y="44768"/>
                          <a:pt x="561023" y="107632"/>
                        </a:cubicBezTo>
                        <a:cubicBezTo>
                          <a:pt x="561975" y="143828"/>
                          <a:pt x="519113" y="187643"/>
                          <a:pt x="493395" y="161925"/>
                        </a:cubicBezTo>
                        <a:lnTo>
                          <a:pt x="331470" y="0"/>
                        </a:lnTo>
                        <a:lnTo>
                          <a:pt x="221933" y="108585"/>
                        </a:lnTo>
                        <a:cubicBezTo>
                          <a:pt x="196215" y="134303"/>
                          <a:pt x="240030" y="177165"/>
                          <a:pt x="276225" y="176213"/>
                        </a:cubicBezTo>
                        <a:cubicBezTo>
                          <a:pt x="339090" y="174308"/>
                          <a:pt x="361950" y="255270"/>
                          <a:pt x="317183" y="301943"/>
                        </a:cubicBezTo>
                        <a:lnTo>
                          <a:pt x="310515" y="308610"/>
                        </a:lnTo>
                        <a:cubicBezTo>
                          <a:pt x="263843" y="353378"/>
                          <a:pt x="180975" y="332423"/>
                          <a:pt x="182880" y="269558"/>
                        </a:cubicBezTo>
                        <a:cubicBezTo>
                          <a:pt x="183833" y="233363"/>
                          <a:pt x="140970" y="189548"/>
                          <a:pt x="115253" y="215265"/>
                        </a:cubicBezTo>
                        <a:lnTo>
                          <a:pt x="0" y="331470"/>
                        </a:lnTo>
                        <a:lnTo>
                          <a:pt x="161925" y="493395"/>
                        </a:lnTo>
                        <a:cubicBezTo>
                          <a:pt x="187643" y="519113"/>
                          <a:pt x="143828" y="561975"/>
                          <a:pt x="107632" y="561023"/>
                        </a:cubicBezTo>
                        <a:cubicBezTo>
                          <a:pt x="44768" y="559118"/>
                          <a:pt x="23813" y="641985"/>
                          <a:pt x="68580" y="688658"/>
                        </a:cubicBezTo>
                        <a:lnTo>
                          <a:pt x="75248" y="695325"/>
                        </a:lnTo>
                        <a:cubicBezTo>
                          <a:pt x="121920" y="740093"/>
                          <a:pt x="202883" y="717233"/>
                          <a:pt x="200978" y="654368"/>
                        </a:cubicBezTo>
                        <a:cubicBezTo>
                          <a:pt x="200025" y="618173"/>
                          <a:pt x="242888" y="574358"/>
                          <a:pt x="268605" y="600075"/>
                        </a:cubicBezTo>
                        <a:lnTo>
                          <a:pt x="430530" y="762000"/>
                        </a:lnTo>
                        <a:lnTo>
                          <a:pt x="546735" y="645795"/>
                        </a:lnTo>
                        <a:cubicBezTo>
                          <a:pt x="572453" y="620078"/>
                          <a:pt x="529590" y="577215"/>
                          <a:pt x="492443" y="578168"/>
                        </a:cubicBezTo>
                        <a:close/>
                      </a:path>
                    </a:pathLst>
                  </a:custGeom>
                  <ask:type>
                    <ask:lineSketchCurved/>
                  </ask:type>
                </ask:lineSketchStyleProps>
              </a:ext>
            </a:extLst>
          </a:ln>
        </p:spPr>
        <p:txBody>
          <a:bodyPr rtlCol="0" anchor="ctr"/>
          <a:lstStyle/>
          <a:p>
            <a:endParaRPr lang="en-NZ"/>
          </a:p>
        </p:txBody>
      </p:sp>
    </p:spTree>
    <p:extLst>
      <p:ext uri="{BB962C8B-B14F-4D97-AF65-F5344CB8AC3E}">
        <p14:creationId xmlns:p14="http://schemas.microsoft.com/office/powerpoint/2010/main" val="4172806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Hand holding heart">
            <a:extLst>
              <a:ext uri="{FF2B5EF4-FFF2-40B4-BE49-F238E27FC236}">
                <a16:creationId xmlns:a16="http://schemas.microsoft.com/office/drawing/2014/main" id="{0B6D8F9D-D4F0-4151-97BB-15EAA11B9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070" y="122290"/>
            <a:ext cx="2570370" cy="1713580"/>
          </a:xfrm>
          <a:prstGeom prst="ellipse">
            <a:avLst/>
          </a:prstGeom>
          <a:ln>
            <a:noFill/>
          </a:ln>
          <a:effectLst>
            <a:softEdge rad="112500"/>
          </a:effectLst>
        </p:spPr>
      </p:pic>
      <p:sp>
        <p:nvSpPr>
          <p:cNvPr id="2" name="Title 1">
            <a:extLst>
              <a:ext uri="{FF2B5EF4-FFF2-40B4-BE49-F238E27FC236}">
                <a16:creationId xmlns:a16="http://schemas.microsoft.com/office/drawing/2014/main" id="{A041A8BD-674D-4FCE-B7BC-8CAFF4A4249B}"/>
              </a:ext>
            </a:extLst>
          </p:cNvPr>
          <p:cNvSpPr>
            <a:spLocks noGrp="1"/>
          </p:cNvSpPr>
          <p:nvPr>
            <p:ph type="title"/>
          </p:nvPr>
        </p:nvSpPr>
        <p:spPr>
          <a:xfrm>
            <a:off x="333660" y="337977"/>
            <a:ext cx="11274425" cy="1325563"/>
          </a:xfrm>
        </p:spPr>
        <p:txBody>
          <a:bodyPr>
            <a:noAutofit/>
          </a:bodyPr>
          <a:lstStyle/>
          <a:p>
            <a:r>
              <a:rPr lang="en-US" sz="5000" dirty="0">
                <a:latin typeface="Britannic Bold" panose="020B0903060703020204" pitchFamily="34" charset="0"/>
              </a:rPr>
              <a:t>Relationships matter</a:t>
            </a:r>
          </a:p>
        </p:txBody>
      </p:sp>
      <p:sp>
        <p:nvSpPr>
          <p:cNvPr id="5" name="Shape">
            <a:extLst>
              <a:ext uri="{FF2B5EF4-FFF2-40B4-BE49-F238E27FC236}">
                <a16:creationId xmlns:a16="http://schemas.microsoft.com/office/drawing/2014/main" id="{147B0324-47E9-4419-80D7-3973435D227E}"/>
              </a:ext>
            </a:extLst>
          </p:cNvPr>
          <p:cNvSpPr/>
          <p:nvPr/>
        </p:nvSpPr>
        <p:spPr>
          <a:xfrm>
            <a:off x="3397718" y="2884863"/>
            <a:ext cx="6224923" cy="3114168"/>
          </a:xfrm>
          <a:custGeom>
            <a:avLst/>
            <a:gdLst/>
            <a:ahLst/>
            <a:cxnLst>
              <a:cxn ang="0">
                <a:pos x="wd2" y="hd2"/>
              </a:cxn>
              <a:cxn ang="5400000">
                <a:pos x="wd2" y="hd2"/>
              </a:cxn>
              <a:cxn ang="10800000">
                <a:pos x="wd2" y="hd2"/>
              </a:cxn>
              <a:cxn ang="16200000">
                <a:pos x="wd2" y="hd2"/>
              </a:cxn>
            </a:cxnLst>
            <a:rect l="0" t="0" r="r" b="b"/>
            <a:pathLst>
              <a:path w="19346" h="20627" extrusionOk="0">
                <a:moveTo>
                  <a:pt x="11724" y="4667"/>
                </a:moveTo>
                <a:cubicBezTo>
                  <a:pt x="13358" y="4962"/>
                  <a:pt x="14868" y="5606"/>
                  <a:pt x="16134" y="6557"/>
                </a:cubicBezTo>
                <a:cubicBezTo>
                  <a:pt x="20028" y="9483"/>
                  <a:pt x="20434" y="14395"/>
                  <a:pt x="17066" y="17746"/>
                </a:cubicBezTo>
                <a:cubicBezTo>
                  <a:pt x="13658" y="21139"/>
                  <a:pt x="7591" y="21600"/>
                  <a:pt x="3506" y="18784"/>
                </a:cubicBezTo>
                <a:cubicBezTo>
                  <a:pt x="-461" y="16050"/>
                  <a:pt x="-1166" y="11135"/>
                  <a:pt x="1929" y="7704"/>
                </a:cubicBezTo>
                <a:cubicBezTo>
                  <a:pt x="2854" y="6679"/>
                  <a:pt x="4032" y="5867"/>
                  <a:pt x="5378" y="5313"/>
                </a:cubicBezTo>
                <a:cubicBezTo>
                  <a:pt x="6295" y="4936"/>
                  <a:pt x="6919" y="4194"/>
                  <a:pt x="6993" y="3342"/>
                </a:cubicBezTo>
                <a:lnTo>
                  <a:pt x="7284" y="0"/>
                </a:lnTo>
                <a:lnTo>
                  <a:pt x="9925" y="3592"/>
                </a:lnTo>
                <a:cubicBezTo>
                  <a:pt x="10327" y="4140"/>
                  <a:pt x="10974" y="4532"/>
                  <a:pt x="11724" y="4667"/>
                </a:cubicBezTo>
                <a:close/>
              </a:path>
            </a:pathLst>
          </a:custGeom>
          <a:solidFill>
            <a:schemeClr val="tx2">
              <a:lumMod val="50000"/>
              <a:lumOff val="50000"/>
            </a:schemeClr>
          </a:solidFill>
          <a:ln w="63500">
            <a:solidFill>
              <a:srgbClr val="FFFFFF"/>
            </a:solidFill>
            <a:miter lim="400000"/>
          </a:ln>
        </p:spPr>
        <p:txBody>
          <a:bodyPr lIns="137160" tIns="28575" rIns="137160" bIns="20574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r>
              <a:rPr kumimoji="0" lang="en-NZ" sz="2200" b="0" i="0" u="none" strike="noStrike" kern="1200" cap="none" spc="0" normalizeH="0" baseline="0" noProof="0" dirty="0">
                <a:ln>
                  <a:noFill/>
                </a:ln>
                <a:solidFill>
                  <a:srgbClr val="FFFFFF"/>
                </a:solidFill>
                <a:effectLst/>
                <a:uLnTx/>
                <a:uFillTx/>
                <a:latin typeface="Bookman Old Style" panose="02050604050505020204" pitchFamily="18" charset="0"/>
                <a:ea typeface="Calibri" panose="020F0502020204030204" pitchFamily="34" charset="0"/>
                <a:sym typeface="Gill Sans"/>
              </a:rPr>
              <a:t>“All of a sudden something's happened … outside of their control… trying to give people something that they can feel like they're driving, and something that they can be in control of</a:t>
            </a:r>
            <a:r>
              <a:rPr lang="en-NZ" sz="2200" dirty="0">
                <a:solidFill>
                  <a:srgbClr val="FFFFFF"/>
                </a:solidFill>
                <a:latin typeface="Bookman Old Style" panose="02050604050505020204" pitchFamily="18" charset="0"/>
                <a:ea typeface="Calibri" panose="020F0502020204030204" pitchFamily="34" charset="0"/>
              </a:rPr>
              <a:t>…”</a:t>
            </a:r>
            <a:endParaRPr kumimoji="0" lang="en-US" sz="2200" b="0" i="0" u="none" strike="noStrike" kern="1200" cap="none" spc="0" normalizeH="0" baseline="0" noProof="1">
              <a:ln>
                <a:noFill/>
              </a:ln>
              <a:solidFill>
                <a:prstClr val="white"/>
              </a:solidFill>
              <a:effectLst/>
              <a:uLnTx/>
              <a:uFillTx/>
              <a:latin typeface="Bookman Old Style" panose="02050604050505020204" pitchFamily="18" charset="0"/>
              <a:sym typeface="Gill Sans"/>
            </a:endParaRPr>
          </a:p>
        </p:txBody>
      </p:sp>
      <p:sp>
        <p:nvSpPr>
          <p:cNvPr id="6" name="Shape">
            <a:extLst>
              <a:ext uri="{FF2B5EF4-FFF2-40B4-BE49-F238E27FC236}">
                <a16:creationId xmlns:a16="http://schemas.microsoft.com/office/drawing/2014/main" id="{C747F404-B9D1-4D87-A3A8-D527F4D64FBD}"/>
              </a:ext>
            </a:extLst>
          </p:cNvPr>
          <p:cNvSpPr/>
          <p:nvPr/>
        </p:nvSpPr>
        <p:spPr>
          <a:xfrm>
            <a:off x="7389030" y="1379534"/>
            <a:ext cx="4660163" cy="3573528"/>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solidFill>
            <a:schemeClr val="accent2"/>
          </a:solidFill>
          <a:ln w="63500">
            <a:solidFill>
              <a:srgbClr val="FFFFFF"/>
            </a:solidFill>
            <a:miter lim="400000"/>
          </a:ln>
        </p:spPr>
        <p:txBody>
          <a:bodyPr lIns="205740" tIns="18288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srgbClr val="000000"/>
                </a:solidFill>
                <a:effectLst/>
                <a:uLnTx/>
                <a:uFillTx/>
                <a:latin typeface="Bookman Old Style" panose="02050604050505020204" pitchFamily="18" charset="0"/>
                <a:ea typeface="Calibri" panose="020F0502020204030204" pitchFamily="34" charset="0"/>
                <a:sym typeface="Gill Sans"/>
              </a:rPr>
              <a:t>“You're wanting to make the person feel heard and </a:t>
            </a:r>
            <a:r>
              <a:rPr lang="en-NZ" sz="2200" dirty="0">
                <a:latin typeface="Bookman Old Style" panose="02050604050505020204" pitchFamily="18" charset="0"/>
                <a:ea typeface="Calibri" panose="020F0502020204030204" pitchFamily="34" charset="0"/>
              </a:rPr>
              <a:t>…</a:t>
            </a:r>
            <a:r>
              <a:rPr kumimoji="0" lang="en-NZ" sz="2200" b="0" i="0" u="none" strike="noStrike" kern="1200" cap="none" spc="0" normalizeH="0" baseline="0" noProof="0" dirty="0">
                <a:ln>
                  <a:noFill/>
                </a:ln>
                <a:solidFill>
                  <a:srgbClr val="000000"/>
                </a:solidFill>
                <a:effectLst/>
                <a:uLnTx/>
                <a:uFillTx/>
                <a:latin typeface="Bookman Old Style" panose="02050604050505020204" pitchFamily="18" charset="0"/>
                <a:ea typeface="Calibri" panose="020F0502020204030204" pitchFamily="34" charset="0"/>
                <a:sym typeface="Gill Sans"/>
              </a:rPr>
              <a:t> they can trust you…because you're hoping that they can feel safe enough with you to talk about very personal stuff...” </a:t>
            </a:r>
            <a:endParaRPr kumimoji="0" lang="en-US" sz="2200" b="0" i="0" u="none" strike="noStrike" kern="1200" cap="none" spc="0" normalizeH="0" baseline="0" noProof="1">
              <a:ln>
                <a:noFill/>
              </a:ln>
              <a:solidFill>
                <a:prstClr val="white"/>
              </a:solidFill>
              <a:effectLst/>
              <a:uLnTx/>
              <a:uFillTx/>
              <a:latin typeface="Bookman Old Style" panose="02050604050505020204" pitchFamily="18" charset="0"/>
              <a:sym typeface="Gill Sans"/>
            </a:endParaRPr>
          </a:p>
        </p:txBody>
      </p:sp>
      <p:sp>
        <p:nvSpPr>
          <p:cNvPr id="10" name="TextBox 9">
            <a:extLst>
              <a:ext uri="{FF2B5EF4-FFF2-40B4-BE49-F238E27FC236}">
                <a16:creationId xmlns:a16="http://schemas.microsoft.com/office/drawing/2014/main" id="{797D98FC-E2D4-4FC0-ACDA-F0D1505F6393}"/>
              </a:ext>
            </a:extLst>
          </p:cNvPr>
          <p:cNvSpPr txBox="1"/>
          <p:nvPr/>
        </p:nvSpPr>
        <p:spPr>
          <a:xfrm>
            <a:off x="10410335" y="6638398"/>
            <a:ext cx="18979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7" name="Group 6">
            <a:extLst>
              <a:ext uri="{FF2B5EF4-FFF2-40B4-BE49-F238E27FC236}">
                <a16:creationId xmlns:a16="http://schemas.microsoft.com/office/drawing/2014/main" id="{C218C19A-A9BD-42B3-AD1D-A808C916AB3D}"/>
              </a:ext>
            </a:extLst>
          </p:cNvPr>
          <p:cNvGrpSpPr/>
          <p:nvPr/>
        </p:nvGrpSpPr>
        <p:grpSpPr>
          <a:xfrm>
            <a:off x="147778" y="2669641"/>
            <a:ext cx="3249940" cy="4118390"/>
            <a:chOff x="8845617" y="2541069"/>
            <a:chExt cx="3197319" cy="4118390"/>
          </a:xfrm>
        </p:grpSpPr>
        <p:grpSp>
          <p:nvGrpSpPr>
            <p:cNvPr id="8" name="Group 7">
              <a:extLst>
                <a:ext uri="{FF2B5EF4-FFF2-40B4-BE49-F238E27FC236}">
                  <a16:creationId xmlns:a16="http://schemas.microsoft.com/office/drawing/2014/main" id="{73A4DD3A-ABAA-4CD9-AC35-09FBB005AE73}"/>
                </a:ext>
              </a:extLst>
            </p:cNvPr>
            <p:cNvGrpSpPr/>
            <p:nvPr/>
          </p:nvGrpSpPr>
          <p:grpSpPr>
            <a:xfrm>
              <a:off x="8845617" y="2541069"/>
              <a:ext cx="3197319" cy="4118390"/>
              <a:chOff x="1414854" y="3585383"/>
              <a:chExt cx="2328172" cy="2620155"/>
            </a:xfrm>
          </p:grpSpPr>
          <p:sp>
            <p:nvSpPr>
              <p:cNvPr id="12" name="Rectangle 11">
                <a:extLst>
                  <a:ext uri="{FF2B5EF4-FFF2-40B4-BE49-F238E27FC236}">
                    <a16:creationId xmlns:a16="http://schemas.microsoft.com/office/drawing/2014/main" id="{C2FB4A11-212E-41C4-9112-05E7AB7D3C5D}"/>
                  </a:ext>
                </a:extLst>
              </p:cNvPr>
              <p:cNvSpPr/>
              <p:nvPr/>
            </p:nvSpPr>
            <p:spPr>
              <a:xfrm>
                <a:off x="1506293" y="4053571"/>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547534" y="-33775"/>
                      <a:pt x="1359745" y="138873"/>
                      <a:pt x="2236733" y="0"/>
                    </a:cubicBezTo>
                    <a:cubicBezTo>
                      <a:pt x="2162962" y="380524"/>
                      <a:pt x="2080850" y="1860278"/>
                      <a:pt x="2236733" y="2151967"/>
                    </a:cubicBezTo>
                    <a:cubicBezTo>
                      <a:pt x="1258194" y="2014637"/>
                      <a:pt x="827212" y="2014111"/>
                      <a:pt x="0" y="2151967"/>
                    </a:cubicBezTo>
                    <a:cubicBezTo>
                      <a:pt x="152408" y="1277721"/>
                      <a:pt x="73868" y="396584"/>
                      <a:pt x="0" y="0"/>
                    </a:cubicBezTo>
                    <a:close/>
                  </a:path>
                  <a:path w="2236733" h="2151967" stroke="0" extrusionOk="0">
                    <a:moveTo>
                      <a:pt x="0" y="0"/>
                    </a:moveTo>
                    <a:cubicBezTo>
                      <a:pt x="809921" y="-101487"/>
                      <a:pt x="1121683" y="-162162"/>
                      <a:pt x="2236733" y="0"/>
                    </a:cubicBezTo>
                    <a:cubicBezTo>
                      <a:pt x="2297446" y="985412"/>
                      <a:pt x="2175661" y="1821940"/>
                      <a:pt x="2236733" y="2151967"/>
                    </a:cubicBezTo>
                    <a:cubicBezTo>
                      <a:pt x="1345151" y="2202032"/>
                      <a:pt x="396936" y="1993518"/>
                      <a:pt x="0" y="2151967"/>
                    </a:cubicBezTo>
                    <a:cubicBezTo>
                      <a:pt x="-24452" y="1284562"/>
                      <a:pt x="-67663" y="1041574"/>
                      <a:pt x="0" y="0"/>
                    </a:cubicBezTo>
                    <a:close/>
                  </a:path>
                </a:pathLst>
              </a:custGeom>
              <a:solidFill>
                <a:srgbClr val="44546A">
                  <a:lumMod val="75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rect">
                        <a:avLst/>
                      </a:prstGeom>
                      <ask:type>
                        <ask:lineSketchCurved/>
                      </ask:type>
                    </ask:lineSketchStyleProps>
                  </a:ext>
                </a:extLst>
              </a:ln>
              <a:effectLst/>
            </p:spPr>
            <p:txBody>
              <a:bodyPr tIns="20574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50" b="1" i="0" u="none" strike="noStrike" kern="0" cap="all" spc="0" normalizeH="0" baseline="0" noProof="1">
                  <a:ln>
                    <a:noFill/>
                  </a:ln>
                  <a:solidFill>
                    <a:prstClr val="white"/>
                  </a:solidFill>
                  <a:effectLst/>
                  <a:uLnTx/>
                  <a:uFillTx/>
                  <a:latin typeface="Calibri" panose="020F0502020204030204"/>
                </a:endParaRPr>
              </a:p>
            </p:txBody>
          </p:sp>
          <p:sp>
            <p:nvSpPr>
              <p:cNvPr id="13" name="Rectangle 12">
                <a:extLst>
                  <a:ext uri="{FF2B5EF4-FFF2-40B4-BE49-F238E27FC236}">
                    <a16:creationId xmlns:a16="http://schemas.microsoft.com/office/drawing/2014/main" id="{BC7A03A5-1989-4DFB-84BA-0B0AC636D9B3}"/>
                  </a:ext>
                </a:extLst>
              </p:cNvPr>
              <p:cNvSpPr/>
              <p:nvPr/>
            </p:nvSpPr>
            <p:spPr>
              <a:xfrm>
                <a:off x="1414854" y="3962132"/>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328134" y="160575"/>
                      <a:pt x="1413140" y="14443"/>
                      <a:pt x="2236733" y="0"/>
                    </a:cubicBezTo>
                    <a:cubicBezTo>
                      <a:pt x="2107344" y="614641"/>
                      <a:pt x="2073431" y="1627976"/>
                      <a:pt x="2236733" y="2151967"/>
                    </a:cubicBezTo>
                    <a:cubicBezTo>
                      <a:pt x="1902428" y="2002652"/>
                      <a:pt x="539455" y="2254111"/>
                      <a:pt x="0" y="2151967"/>
                    </a:cubicBezTo>
                    <a:cubicBezTo>
                      <a:pt x="-113496" y="1337468"/>
                      <a:pt x="25320" y="414040"/>
                      <a:pt x="0" y="0"/>
                    </a:cubicBezTo>
                    <a:close/>
                  </a:path>
                  <a:path w="2236733" h="2151967" stroke="0" extrusionOk="0">
                    <a:moveTo>
                      <a:pt x="0" y="0"/>
                    </a:moveTo>
                    <a:cubicBezTo>
                      <a:pt x="901269" y="-15956"/>
                      <a:pt x="1920727" y="126051"/>
                      <a:pt x="2236733" y="0"/>
                    </a:cubicBezTo>
                    <a:cubicBezTo>
                      <a:pt x="2225182" y="784375"/>
                      <a:pt x="2138261" y="1449329"/>
                      <a:pt x="2236733" y="2151967"/>
                    </a:cubicBezTo>
                    <a:cubicBezTo>
                      <a:pt x="1456222" y="2133623"/>
                      <a:pt x="709028" y="1986220"/>
                      <a:pt x="0" y="2151967"/>
                    </a:cubicBezTo>
                    <a:cubicBezTo>
                      <a:pt x="-34022" y="1103819"/>
                      <a:pt x="145228" y="243038"/>
                      <a:pt x="0" y="0"/>
                    </a:cubicBezTo>
                    <a:close/>
                  </a:path>
                </a:pathLst>
              </a:custGeom>
              <a:solidFill>
                <a:srgbClr val="44546A">
                  <a:lumMod val="60000"/>
                  <a:lumOff val="40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2114239217">
                      <a:prstGeom prst="rect">
                        <a:avLst/>
                      </a:prstGeom>
                      <ask:type>
                        <ask:lineSketchCurved/>
                      </ask:type>
                    </ask:lineSketchStyleProps>
                  </a:ext>
                </a:extLst>
              </a:ln>
              <a:effectLst/>
            </p:spPr>
            <p:txBody>
              <a:bodyPr lIns="102870" rIns="102870" bIns="137160" rtlCol="0" anchor="b"/>
              <a:lstStyle/>
              <a:p>
                <a:pPr marR="0" lvl="0" defTabSz="914400" eaLnBrk="1" fontAlgn="auto" latinLnBrk="0" hangingPunct="1">
                  <a:lnSpc>
                    <a:spcPct val="100000"/>
                  </a:lnSpc>
                  <a:spcBef>
                    <a:spcPts val="0"/>
                  </a:spcBef>
                  <a:spcAft>
                    <a:spcPts val="0"/>
                  </a:spcAft>
                  <a:buClrTx/>
                  <a:buSzTx/>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ndParaRPr>
              </a:p>
            </p:txBody>
          </p:sp>
          <p:sp>
            <p:nvSpPr>
              <p:cNvPr id="14" name="Oval 13">
                <a:extLst>
                  <a:ext uri="{FF2B5EF4-FFF2-40B4-BE49-F238E27FC236}">
                    <a16:creationId xmlns:a16="http://schemas.microsoft.com/office/drawing/2014/main" id="{F33C390B-366A-4D7F-92E8-113434C5FA15}"/>
                  </a:ext>
                </a:extLst>
              </p:cNvPr>
              <p:cNvSpPr/>
              <p:nvPr/>
            </p:nvSpPr>
            <p:spPr>
              <a:xfrm>
                <a:off x="2129004" y="3585383"/>
                <a:ext cx="841874" cy="729842"/>
              </a:xfrm>
              <a:custGeom>
                <a:avLst/>
                <a:gdLst>
                  <a:gd name="connsiteX0" fmla="*/ 0 w 841874"/>
                  <a:gd name="connsiteY0" fmla="*/ 364921 h 729842"/>
                  <a:gd name="connsiteX1" fmla="*/ 420937 w 841874"/>
                  <a:gd name="connsiteY1" fmla="*/ 0 h 729842"/>
                  <a:gd name="connsiteX2" fmla="*/ 841874 w 841874"/>
                  <a:gd name="connsiteY2" fmla="*/ 364921 h 729842"/>
                  <a:gd name="connsiteX3" fmla="*/ 420937 w 841874"/>
                  <a:gd name="connsiteY3" fmla="*/ 729842 h 729842"/>
                  <a:gd name="connsiteX4" fmla="*/ 0 w 841874"/>
                  <a:gd name="connsiteY4" fmla="*/ 364921 h 72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874" h="729842" fill="none" extrusionOk="0">
                    <a:moveTo>
                      <a:pt x="0" y="364921"/>
                    </a:moveTo>
                    <a:cubicBezTo>
                      <a:pt x="30582" y="134315"/>
                      <a:pt x="202948" y="956"/>
                      <a:pt x="420937" y="0"/>
                    </a:cubicBezTo>
                    <a:cubicBezTo>
                      <a:pt x="658332" y="8407"/>
                      <a:pt x="828052" y="163084"/>
                      <a:pt x="841874" y="364921"/>
                    </a:cubicBezTo>
                    <a:cubicBezTo>
                      <a:pt x="845090" y="566927"/>
                      <a:pt x="639697" y="723582"/>
                      <a:pt x="420937" y="729842"/>
                    </a:cubicBezTo>
                    <a:cubicBezTo>
                      <a:pt x="168629" y="735760"/>
                      <a:pt x="23364" y="534789"/>
                      <a:pt x="0" y="364921"/>
                    </a:cubicBezTo>
                    <a:close/>
                  </a:path>
                  <a:path w="841874" h="729842" stroke="0" extrusionOk="0">
                    <a:moveTo>
                      <a:pt x="0" y="364921"/>
                    </a:moveTo>
                    <a:cubicBezTo>
                      <a:pt x="-8650" y="178556"/>
                      <a:pt x="148469" y="-16514"/>
                      <a:pt x="420937" y="0"/>
                    </a:cubicBezTo>
                    <a:cubicBezTo>
                      <a:pt x="688437" y="-5170"/>
                      <a:pt x="839846" y="167075"/>
                      <a:pt x="841874" y="364921"/>
                    </a:cubicBezTo>
                    <a:cubicBezTo>
                      <a:pt x="811580" y="576586"/>
                      <a:pt x="628228" y="759625"/>
                      <a:pt x="420937" y="729842"/>
                    </a:cubicBezTo>
                    <a:cubicBezTo>
                      <a:pt x="215730" y="712194"/>
                      <a:pt x="-10479" y="568865"/>
                      <a:pt x="0" y="364921"/>
                    </a:cubicBezTo>
                    <a:close/>
                  </a:path>
                </a:pathLst>
              </a:custGeom>
              <a:solidFill>
                <a:sysClr val="window" lastClr="FFFFFF"/>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ellipse">
                        <a:avLst/>
                      </a:prstGeom>
                      <ask:type>
                        <ask:lineSketchCurved/>
                      </ask:type>
                    </ask:lineSketchStyleProps>
                  </a:ext>
                </a:extLst>
              </a:ln>
              <a:effectLst>
                <a:outerShdw blurRad="101600" dist="63500" dir="2700000" algn="tl"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sp>
          <p:nvSpPr>
            <p:cNvPr id="3" name="Graphic 8" descr="Old Key with solid fill">
              <a:extLst>
                <a:ext uri="{FF2B5EF4-FFF2-40B4-BE49-F238E27FC236}">
                  <a16:creationId xmlns:a16="http://schemas.microsoft.com/office/drawing/2014/main" id="{A921D59B-7809-4716-8DC9-66AEF5F068DE}"/>
                </a:ext>
              </a:extLst>
            </p:cNvPr>
            <p:cNvSpPr/>
            <p:nvPr/>
          </p:nvSpPr>
          <p:spPr>
            <a:xfrm>
              <a:off x="10142422" y="2885728"/>
              <a:ext cx="520223" cy="524740"/>
            </a:xfrm>
            <a:custGeom>
              <a:avLst/>
              <a:gdLst>
                <a:gd name="connsiteX0" fmla="*/ 520223 w 520223"/>
                <a:gd name="connsiteY0" fmla="*/ 132337 h 524740"/>
                <a:gd name="connsiteX1" fmla="*/ 504885 w 520223"/>
                <a:gd name="connsiteY1" fmla="*/ 116998 h 524740"/>
                <a:gd name="connsiteX2" fmla="*/ 488268 w 520223"/>
                <a:gd name="connsiteY2" fmla="*/ 116998 h 524740"/>
                <a:gd name="connsiteX3" fmla="*/ 471652 w 520223"/>
                <a:gd name="connsiteY3" fmla="*/ 32638 h 524740"/>
                <a:gd name="connsiteX4" fmla="*/ 404547 w 520223"/>
                <a:gd name="connsiteY4" fmla="*/ 32638 h 524740"/>
                <a:gd name="connsiteX5" fmla="*/ 404547 w 520223"/>
                <a:gd name="connsiteY5" fmla="*/ 16661 h 524740"/>
                <a:gd name="connsiteX6" fmla="*/ 390487 w 520223"/>
                <a:gd name="connsiteY6" fmla="*/ 44 h 524740"/>
                <a:gd name="connsiteX7" fmla="*/ 373231 w 520223"/>
                <a:gd name="connsiteY7" fmla="*/ 14104 h 524740"/>
                <a:gd name="connsiteX8" fmla="*/ 373231 w 520223"/>
                <a:gd name="connsiteY8" fmla="*/ 16021 h 524740"/>
                <a:gd name="connsiteX9" fmla="*/ 373231 w 520223"/>
                <a:gd name="connsiteY9" fmla="*/ 31999 h 524740"/>
                <a:gd name="connsiteX10" fmla="*/ 368758 w 520223"/>
                <a:gd name="connsiteY10" fmla="*/ 26886 h 524740"/>
                <a:gd name="connsiteX11" fmla="*/ 283119 w 520223"/>
                <a:gd name="connsiteY11" fmla="*/ 26886 h 524740"/>
                <a:gd name="connsiteX12" fmla="*/ 283119 w 520223"/>
                <a:gd name="connsiteY12" fmla="*/ 112525 h 524740"/>
                <a:gd name="connsiteX13" fmla="*/ 288232 w 520223"/>
                <a:gd name="connsiteY13" fmla="*/ 116998 h 524740"/>
                <a:gd name="connsiteX14" fmla="*/ 272893 w 520223"/>
                <a:gd name="connsiteY14" fmla="*/ 116998 h 524740"/>
                <a:gd name="connsiteX15" fmla="*/ 256277 w 520223"/>
                <a:gd name="connsiteY15" fmla="*/ 131058 h 524740"/>
                <a:gd name="connsiteX16" fmla="*/ 270337 w 520223"/>
                <a:gd name="connsiteY16" fmla="*/ 148314 h 524740"/>
                <a:gd name="connsiteX17" fmla="*/ 272254 w 520223"/>
                <a:gd name="connsiteY17" fmla="*/ 148314 h 524740"/>
                <a:gd name="connsiteX18" fmla="*/ 287593 w 520223"/>
                <a:gd name="connsiteY18" fmla="*/ 148314 h 524740"/>
                <a:gd name="connsiteX19" fmla="*/ 277367 w 520223"/>
                <a:gd name="connsiteY19" fmla="*/ 186021 h 524740"/>
                <a:gd name="connsiteX20" fmla="*/ 269698 w 520223"/>
                <a:gd name="connsiteY20" fmla="*/ 204554 h 524740"/>
                <a:gd name="connsiteX21" fmla="*/ 3835 w 520223"/>
                <a:gd name="connsiteY21" fmla="*/ 471696 h 524740"/>
                <a:gd name="connsiteX22" fmla="*/ 3835 w 520223"/>
                <a:gd name="connsiteY22" fmla="*/ 489591 h 524740"/>
                <a:gd name="connsiteX23" fmla="*/ 30677 w 520223"/>
                <a:gd name="connsiteY23" fmla="*/ 516433 h 524740"/>
                <a:gd name="connsiteX24" fmla="*/ 48571 w 520223"/>
                <a:gd name="connsiteY24" fmla="*/ 516433 h 524740"/>
                <a:gd name="connsiteX25" fmla="*/ 66466 w 520223"/>
                <a:gd name="connsiteY25" fmla="*/ 498538 h 524740"/>
                <a:gd name="connsiteX26" fmla="*/ 88834 w 520223"/>
                <a:gd name="connsiteY26" fmla="*/ 520906 h 524740"/>
                <a:gd name="connsiteX27" fmla="*/ 106729 w 520223"/>
                <a:gd name="connsiteY27" fmla="*/ 520906 h 524740"/>
                <a:gd name="connsiteX28" fmla="*/ 124623 w 520223"/>
                <a:gd name="connsiteY28" fmla="*/ 503012 h 524740"/>
                <a:gd name="connsiteX29" fmla="*/ 124623 w 520223"/>
                <a:gd name="connsiteY29" fmla="*/ 485117 h 524740"/>
                <a:gd name="connsiteX30" fmla="*/ 102255 w 520223"/>
                <a:gd name="connsiteY30" fmla="*/ 462749 h 524740"/>
                <a:gd name="connsiteX31" fmla="*/ 120150 w 520223"/>
                <a:gd name="connsiteY31" fmla="*/ 444854 h 524740"/>
                <a:gd name="connsiteX32" fmla="*/ 156578 w 520223"/>
                <a:gd name="connsiteY32" fmla="*/ 481282 h 524740"/>
                <a:gd name="connsiteX33" fmla="*/ 174473 w 520223"/>
                <a:gd name="connsiteY33" fmla="*/ 481282 h 524740"/>
                <a:gd name="connsiteX34" fmla="*/ 174473 w 520223"/>
                <a:gd name="connsiteY34" fmla="*/ 481282 h 524740"/>
                <a:gd name="connsiteX35" fmla="*/ 201315 w 520223"/>
                <a:gd name="connsiteY35" fmla="*/ 454440 h 524740"/>
                <a:gd name="connsiteX36" fmla="*/ 201315 w 520223"/>
                <a:gd name="connsiteY36" fmla="*/ 436546 h 524740"/>
                <a:gd name="connsiteX37" fmla="*/ 166165 w 520223"/>
                <a:gd name="connsiteY37" fmla="*/ 399478 h 524740"/>
                <a:gd name="connsiteX38" fmla="*/ 315074 w 520223"/>
                <a:gd name="connsiteY38" fmla="*/ 250569 h 524740"/>
                <a:gd name="connsiteX39" fmla="*/ 334247 w 520223"/>
                <a:gd name="connsiteY39" fmla="*/ 242900 h 524740"/>
                <a:gd name="connsiteX40" fmla="*/ 338081 w 520223"/>
                <a:gd name="connsiteY40" fmla="*/ 242900 h 524740"/>
                <a:gd name="connsiteX41" fmla="*/ 371953 w 520223"/>
                <a:gd name="connsiteY41" fmla="*/ 232675 h 524740"/>
                <a:gd name="connsiteX42" fmla="*/ 371953 w 520223"/>
                <a:gd name="connsiteY42" fmla="*/ 249291 h 524740"/>
                <a:gd name="connsiteX43" fmla="*/ 386013 w 520223"/>
                <a:gd name="connsiteY43" fmla="*/ 265908 h 524740"/>
                <a:gd name="connsiteX44" fmla="*/ 403269 w 520223"/>
                <a:gd name="connsiteY44" fmla="*/ 251847 h 524740"/>
                <a:gd name="connsiteX45" fmla="*/ 403269 w 520223"/>
                <a:gd name="connsiteY45" fmla="*/ 249930 h 524740"/>
                <a:gd name="connsiteX46" fmla="*/ 403269 w 520223"/>
                <a:gd name="connsiteY46" fmla="*/ 233953 h 524740"/>
                <a:gd name="connsiteX47" fmla="*/ 407743 w 520223"/>
                <a:gd name="connsiteY47" fmla="*/ 239066 h 524740"/>
                <a:gd name="connsiteX48" fmla="*/ 493381 w 520223"/>
                <a:gd name="connsiteY48" fmla="*/ 239066 h 524740"/>
                <a:gd name="connsiteX49" fmla="*/ 493381 w 520223"/>
                <a:gd name="connsiteY49" fmla="*/ 153427 h 524740"/>
                <a:gd name="connsiteX50" fmla="*/ 493381 w 520223"/>
                <a:gd name="connsiteY50" fmla="*/ 153427 h 524740"/>
                <a:gd name="connsiteX51" fmla="*/ 488268 w 520223"/>
                <a:gd name="connsiteY51" fmla="*/ 148953 h 524740"/>
                <a:gd name="connsiteX52" fmla="*/ 504246 w 520223"/>
                <a:gd name="connsiteY52" fmla="*/ 148953 h 524740"/>
                <a:gd name="connsiteX53" fmla="*/ 520223 w 520223"/>
                <a:gd name="connsiteY53" fmla="*/ 132976 h 524740"/>
                <a:gd name="connsiteX54" fmla="*/ 520223 w 520223"/>
                <a:gd name="connsiteY54" fmla="*/ 132337 h 524740"/>
                <a:gd name="connsiteX55" fmla="*/ 417329 w 520223"/>
                <a:gd name="connsiteY55" fmla="*/ 62675 h 524740"/>
                <a:gd name="connsiteX56" fmla="*/ 458231 w 520223"/>
                <a:gd name="connsiteY56" fmla="*/ 62675 h 524740"/>
                <a:gd name="connsiteX57" fmla="*/ 458231 w 520223"/>
                <a:gd name="connsiteY57" fmla="*/ 103577 h 524740"/>
                <a:gd name="connsiteX58" fmla="*/ 417329 w 520223"/>
                <a:gd name="connsiteY58" fmla="*/ 103577 h 524740"/>
                <a:gd name="connsiteX59" fmla="*/ 409021 w 520223"/>
                <a:gd name="connsiteY59" fmla="*/ 83126 h 524740"/>
                <a:gd name="connsiteX60" fmla="*/ 417329 w 520223"/>
                <a:gd name="connsiteY60" fmla="*/ 62675 h 524740"/>
                <a:gd name="connsiteX61" fmla="*/ 304209 w 520223"/>
                <a:gd name="connsiteY61" fmla="*/ 49254 h 524740"/>
                <a:gd name="connsiteX62" fmla="*/ 345111 w 520223"/>
                <a:gd name="connsiteY62" fmla="*/ 49254 h 524740"/>
                <a:gd name="connsiteX63" fmla="*/ 345111 w 520223"/>
                <a:gd name="connsiteY63" fmla="*/ 90156 h 524740"/>
                <a:gd name="connsiteX64" fmla="*/ 304209 w 520223"/>
                <a:gd name="connsiteY64" fmla="*/ 90156 h 524740"/>
                <a:gd name="connsiteX65" fmla="*/ 295901 w 520223"/>
                <a:gd name="connsiteY65" fmla="*/ 69705 h 524740"/>
                <a:gd name="connsiteX66" fmla="*/ 304209 w 520223"/>
                <a:gd name="connsiteY66" fmla="*/ 49254 h 524740"/>
                <a:gd name="connsiteX67" fmla="*/ 358532 w 520223"/>
                <a:gd name="connsiteY67" fmla="*/ 203276 h 524740"/>
                <a:gd name="connsiteX68" fmla="*/ 317630 w 520223"/>
                <a:gd name="connsiteY68" fmla="*/ 203276 h 524740"/>
                <a:gd name="connsiteX69" fmla="*/ 317630 w 520223"/>
                <a:gd name="connsiteY69" fmla="*/ 162374 h 524740"/>
                <a:gd name="connsiteX70" fmla="*/ 358532 w 520223"/>
                <a:gd name="connsiteY70" fmla="*/ 162374 h 524740"/>
                <a:gd name="connsiteX71" fmla="*/ 366840 w 520223"/>
                <a:gd name="connsiteY71" fmla="*/ 182825 h 524740"/>
                <a:gd name="connsiteX72" fmla="*/ 358532 w 520223"/>
                <a:gd name="connsiteY72" fmla="*/ 203276 h 524740"/>
                <a:gd name="connsiteX73" fmla="*/ 471652 w 520223"/>
                <a:gd name="connsiteY73" fmla="*/ 216697 h 524740"/>
                <a:gd name="connsiteX74" fmla="*/ 430750 w 520223"/>
                <a:gd name="connsiteY74" fmla="*/ 216697 h 524740"/>
                <a:gd name="connsiteX75" fmla="*/ 430750 w 520223"/>
                <a:gd name="connsiteY75" fmla="*/ 175795 h 524740"/>
                <a:gd name="connsiteX76" fmla="*/ 471652 w 520223"/>
                <a:gd name="connsiteY76" fmla="*/ 175795 h 524740"/>
                <a:gd name="connsiteX77" fmla="*/ 479960 w 520223"/>
                <a:gd name="connsiteY77" fmla="*/ 196246 h 524740"/>
                <a:gd name="connsiteX78" fmla="*/ 471652 w 520223"/>
                <a:gd name="connsiteY78" fmla="*/ 216697 h 52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20223" h="524740">
                  <a:moveTo>
                    <a:pt x="520223" y="132337"/>
                  </a:moveTo>
                  <a:cubicBezTo>
                    <a:pt x="520223" y="124028"/>
                    <a:pt x="513193" y="116998"/>
                    <a:pt x="504885" y="116998"/>
                  </a:cubicBezTo>
                  <a:lnTo>
                    <a:pt x="488268" y="116998"/>
                  </a:lnTo>
                  <a:cubicBezTo>
                    <a:pt x="506802" y="88878"/>
                    <a:pt x="499133" y="51172"/>
                    <a:pt x="471652" y="32638"/>
                  </a:cubicBezTo>
                  <a:cubicBezTo>
                    <a:pt x="451201" y="19217"/>
                    <a:pt x="424998" y="19217"/>
                    <a:pt x="404547" y="32638"/>
                  </a:cubicBezTo>
                  <a:lnTo>
                    <a:pt x="404547" y="16661"/>
                  </a:lnTo>
                  <a:cubicBezTo>
                    <a:pt x="404547" y="8352"/>
                    <a:pt x="398795" y="1322"/>
                    <a:pt x="390487" y="44"/>
                  </a:cubicBezTo>
                  <a:cubicBezTo>
                    <a:pt x="381540" y="-595"/>
                    <a:pt x="373870" y="5796"/>
                    <a:pt x="373231" y="14104"/>
                  </a:cubicBezTo>
                  <a:cubicBezTo>
                    <a:pt x="373231" y="14743"/>
                    <a:pt x="373231" y="15382"/>
                    <a:pt x="373231" y="16021"/>
                  </a:cubicBezTo>
                  <a:lnTo>
                    <a:pt x="373231" y="31999"/>
                  </a:lnTo>
                  <a:cubicBezTo>
                    <a:pt x="371953" y="30082"/>
                    <a:pt x="370675" y="28803"/>
                    <a:pt x="368758" y="26886"/>
                  </a:cubicBezTo>
                  <a:cubicBezTo>
                    <a:pt x="345111" y="3240"/>
                    <a:pt x="306766" y="3240"/>
                    <a:pt x="283119" y="26886"/>
                  </a:cubicBezTo>
                  <a:cubicBezTo>
                    <a:pt x="259472" y="50533"/>
                    <a:pt x="259472" y="88878"/>
                    <a:pt x="283119" y="112525"/>
                  </a:cubicBezTo>
                  <a:cubicBezTo>
                    <a:pt x="284397" y="113803"/>
                    <a:pt x="286314" y="115720"/>
                    <a:pt x="288232" y="116998"/>
                  </a:cubicBezTo>
                  <a:lnTo>
                    <a:pt x="272893" y="116998"/>
                  </a:lnTo>
                  <a:cubicBezTo>
                    <a:pt x="264585" y="116998"/>
                    <a:pt x="257555" y="122750"/>
                    <a:pt x="256277" y="131058"/>
                  </a:cubicBezTo>
                  <a:cubicBezTo>
                    <a:pt x="255638" y="140006"/>
                    <a:pt x="262029" y="147675"/>
                    <a:pt x="270337" y="148314"/>
                  </a:cubicBezTo>
                  <a:cubicBezTo>
                    <a:pt x="270976" y="148314"/>
                    <a:pt x="271615" y="148314"/>
                    <a:pt x="272254" y="148314"/>
                  </a:cubicBezTo>
                  <a:lnTo>
                    <a:pt x="287593" y="148314"/>
                  </a:lnTo>
                  <a:cubicBezTo>
                    <a:pt x="279924" y="159179"/>
                    <a:pt x="276728" y="172600"/>
                    <a:pt x="277367" y="186021"/>
                  </a:cubicBezTo>
                  <a:cubicBezTo>
                    <a:pt x="277367" y="193051"/>
                    <a:pt x="274811" y="200081"/>
                    <a:pt x="269698" y="204554"/>
                  </a:cubicBezTo>
                  <a:lnTo>
                    <a:pt x="3835" y="471696"/>
                  </a:lnTo>
                  <a:cubicBezTo>
                    <a:pt x="-1278" y="476809"/>
                    <a:pt x="-1278" y="484478"/>
                    <a:pt x="3835" y="489591"/>
                  </a:cubicBezTo>
                  <a:lnTo>
                    <a:pt x="30677" y="516433"/>
                  </a:lnTo>
                  <a:cubicBezTo>
                    <a:pt x="35789" y="521545"/>
                    <a:pt x="43458" y="521545"/>
                    <a:pt x="48571" y="516433"/>
                  </a:cubicBezTo>
                  <a:lnTo>
                    <a:pt x="66466" y="498538"/>
                  </a:lnTo>
                  <a:lnTo>
                    <a:pt x="88834" y="520906"/>
                  </a:lnTo>
                  <a:cubicBezTo>
                    <a:pt x="93947" y="526019"/>
                    <a:pt x="101616" y="526019"/>
                    <a:pt x="106729" y="520906"/>
                  </a:cubicBezTo>
                  <a:lnTo>
                    <a:pt x="124623" y="503012"/>
                  </a:lnTo>
                  <a:cubicBezTo>
                    <a:pt x="129736" y="497899"/>
                    <a:pt x="129736" y="490230"/>
                    <a:pt x="124623" y="485117"/>
                  </a:cubicBezTo>
                  <a:lnTo>
                    <a:pt x="102255" y="462749"/>
                  </a:lnTo>
                  <a:lnTo>
                    <a:pt x="120150" y="444854"/>
                  </a:lnTo>
                  <a:lnTo>
                    <a:pt x="156578" y="481282"/>
                  </a:lnTo>
                  <a:cubicBezTo>
                    <a:pt x="161691" y="486395"/>
                    <a:pt x="169360" y="486395"/>
                    <a:pt x="174473" y="481282"/>
                  </a:cubicBezTo>
                  <a:lnTo>
                    <a:pt x="174473" y="481282"/>
                  </a:lnTo>
                  <a:lnTo>
                    <a:pt x="201315" y="454440"/>
                  </a:lnTo>
                  <a:cubicBezTo>
                    <a:pt x="206428" y="449328"/>
                    <a:pt x="206428" y="441659"/>
                    <a:pt x="201315" y="436546"/>
                  </a:cubicBezTo>
                  <a:lnTo>
                    <a:pt x="166165" y="399478"/>
                  </a:lnTo>
                  <a:lnTo>
                    <a:pt x="315074" y="250569"/>
                  </a:lnTo>
                  <a:cubicBezTo>
                    <a:pt x="320186" y="245456"/>
                    <a:pt x="327217" y="242900"/>
                    <a:pt x="334247" y="242900"/>
                  </a:cubicBezTo>
                  <a:cubicBezTo>
                    <a:pt x="335525" y="242900"/>
                    <a:pt x="336803" y="242900"/>
                    <a:pt x="338081" y="242900"/>
                  </a:cubicBezTo>
                  <a:cubicBezTo>
                    <a:pt x="350224" y="242900"/>
                    <a:pt x="361728" y="239066"/>
                    <a:pt x="371953" y="232675"/>
                  </a:cubicBezTo>
                  <a:lnTo>
                    <a:pt x="371953" y="249291"/>
                  </a:lnTo>
                  <a:cubicBezTo>
                    <a:pt x="371953" y="257599"/>
                    <a:pt x="377705" y="264629"/>
                    <a:pt x="386013" y="265908"/>
                  </a:cubicBezTo>
                  <a:cubicBezTo>
                    <a:pt x="394961" y="266547"/>
                    <a:pt x="402630" y="260156"/>
                    <a:pt x="403269" y="251847"/>
                  </a:cubicBezTo>
                  <a:cubicBezTo>
                    <a:pt x="403269" y="251208"/>
                    <a:pt x="403269" y="250569"/>
                    <a:pt x="403269" y="249930"/>
                  </a:cubicBezTo>
                  <a:lnTo>
                    <a:pt x="403269" y="233953"/>
                  </a:lnTo>
                  <a:cubicBezTo>
                    <a:pt x="404547" y="235870"/>
                    <a:pt x="405825" y="237148"/>
                    <a:pt x="407743" y="239066"/>
                  </a:cubicBezTo>
                  <a:cubicBezTo>
                    <a:pt x="431389" y="262712"/>
                    <a:pt x="469735" y="262712"/>
                    <a:pt x="493381" y="239066"/>
                  </a:cubicBezTo>
                  <a:cubicBezTo>
                    <a:pt x="517028" y="215419"/>
                    <a:pt x="517028" y="177073"/>
                    <a:pt x="493381" y="153427"/>
                  </a:cubicBezTo>
                  <a:lnTo>
                    <a:pt x="493381" y="153427"/>
                  </a:lnTo>
                  <a:cubicBezTo>
                    <a:pt x="492103" y="152149"/>
                    <a:pt x="490186" y="150231"/>
                    <a:pt x="488268" y="148953"/>
                  </a:cubicBezTo>
                  <a:lnTo>
                    <a:pt x="504246" y="148953"/>
                  </a:lnTo>
                  <a:cubicBezTo>
                    <a:pt x="513193" y="148953"/>
                    <a:pt x="520223" y="141923"/>
                    <a:pt x="520223" y="132976"/>
                  </a:cubicBezTo>
                  <a:lnTo>
                    <a:pt x="520223" y="132337"/>
                  </a:lnTo>
                  <a:close/>
                  <a:moveTo>
                    <a:pt x="417329" y="62675"/>
                  </a:moveTo>
                  <a:cubicBezTo>
                    <a:pt x="428833" y="51172"/>
                    <a:pt x="446727" y="51172"/>
                    <a:pt x="458231" y="62675"/>
                  </a:cubicBezTo>
                  <a:cubicBezTo>
                    <a:pt x="469735" y="74179"/>
                    <a:pt x="469735" y="92074"/>
                    <a:pt x="458231" y="103577"/>
                  </a:cubicBezTo>
                  <a:cubicBezTo>
                    <a:pt x="446727" y="115081"/>
                    <a:pt x="428833" y="115081"/>
                    <a:pt x="417329" y="103577"/>
                  </a:cubicBezTo>
                  <a:cubicBezTo>
                    <a:pt x="412216" y="98465"/>
                    <a:pt x="409021" y="90796"/>
                    <a:pt x="409021" y="83126"/>
                  </a:cubicBezTo>
                  <a:cubicBezTo>
                    <a:pt x="409021" y="75457"/>
                    <a:pt x="411577" y="68427"/>
                    <a:pt x="417329" y="62675"/>
                  </a:cubicBezTo>
                  <a:close/>
                  <a:moveTo>
                    <a:pt x="304209" y="49254"/>
                  </a:moveTo>
                  <a:cubicBezTo>
                    <a:pt x="315713" y="37751"/>
                    <a:pt x="333608" y="37751"/>
                    <a:pt x="345111" y="49254"/>
                  </a:cubicBezTo>
                  <a:cubicBezTo>
                    <a:pt x="356615" y="60758"/>
                    <a:pt x="356615" y="78653"/>
                    <a:pt x="345111" y="90156"/>
                  </a:cubicBezTo>
                  <a:cubicBezTo>
                    <a:pt x="333608" y="101660"/>
                    <a:pt x="315713" y="101660"/>
                    <a:pt x="304209" y="90156"/>
                  </a:cubicBezTo>
                  <a:cubicBezTo>
                    <a:pt x="299096" y="85044"/>
                    <a:pt x="295901" y="77375"/>
                    <a:pt x="295901" y="69705"/>
                  </a:cubicBezTo>
                  <a:cubicBezTo>
                    <a:pt x="295901" y="62036"/>
                    <a:pt x="299096" y="55006"/>
                    <a:pt x="304209" y="49254"/>
                  </a:cubicBezTo>
                  <a:close/>
                  <a:moveTo>
                    <a:pt x="358532" y="203276"/>
                  </a:moveTo>
                  <a:cubicBezTo>
                    <a:pt x="347028" y="214780"/>
                    <a:pt x="329134" y="214780"/>
                    <a:pt x="317630" y="203276"/>
                  </a:cubicBezTo>
                  <a:cubicBezTo>
                    <a:pt x="306126" y="191773"/>
                    <a:pt x="306126" y="173878"/>
                    <a:pt x="317630" y="162374"/>
                  </a:cubicBezTo>
                  <a:cubicBezTo>
                    <a:pt x="329134" y="150870"/>
                    <a:pt x="347028" y="150870"/>
                    <a:pt x="358532" y="162374"/>
                  </a:cubicBezTo>
                  <a:cubicBezTo>
                    <a:pt x="363645" y="167487"/>
                    <a:pt x="366840" y="175156"/>
                    <a:pt x="366840" y="182825"/>
                  </a:cubicBezTo>
                  <a:cubicBezTo>
                    <a:pt x="366840" y="190494"/>
                    <a:pt x="363645" y="197524"/>
                    <a:pt x="358532" y="203276"/>
                  </a:cubicBezTo>
                  <a:close/>
                  <a:moveTo>
                    <a:pt x="471652" y="216697"/>
                  </a:moveTo>
                  <a:cubicBezTo>
                    <a:pt x="460148" y="228201"/>
                    <a:pt x="442254" y="228201"/>
                    <a:pt x="430750" y="216697"/>
                  </a:cubicBezTo>
                  <a:cubicBezTo>
                    <a:pt x="419246" y="205194"/>
                    <a:pt x="419246" y="187299"/>
                    <a:pt x="430750" y="175795"/>
                  </a:cubicBezTo>
                  <a:cubicBezTo>
                    <a:pt x="442254" y="164291"/>
                    <a:pt x="460148" y="164291"/>
                    <a:pt x="471652" y="175795"/>
                  </a:cubicBezTo>
                  <a:cubicBezTo>
                    <a:pt x="476765" y="180908"/>
                    <a:pt x="479960" y="188577"/>
                    <a:pt x="479960" y="196246"/>
                  </a:cubicBezTo>
                  <a:cubicBezTo>
                    <a:pt x="479960" y="203915"/>
                    <a:pt x="476765" y="210945"/>
                    <a:pt x="471652" y="216697"/>
                  </a:cubicBezTo>
                  <a:close/>
                </a:path>
              </a:pathLst>
            </a:custGeom>
            <a:solidFill>
              <a:srgbClr val="000000"/>
            </a:solidFill>
            <a:ln w="6350" cap="flat">
              <a:noFill/>
              <a:prstDash val="solid"/>
              <a:miter/>
            </a:ln>
          </p:spPr>
          <p:txBody>
            <a:bodyPr rtlCol="0" anchor="ctr"/>
            <a:lstStyle/>
            <a:p>
              <a:endParaRPr lang="en-NZ"/>
            </a:p>
          </p:txBody>
        </p:sp>
      </p:grpSp>
      <p:sp>
        <p:nvSpPr>
          <p:cNvPr id="15" name="TextBox 14">
            <a:extLst>
              <a:ext uri="{FF2B5EF4-FFF2-40B4-BE49-F238E27FC236}">
                <a16:creationId xmlns:a16="http://schemas.microsoft.com/office/drawing/2014/main" id="{5D76E457-7F60-4621-9BAE-8F6622131D81}"/>
              </a:ext>
            </a:extLst>
          </p:cNvPr>
          <p:cNvSpPr txBox="1"/>
          <p:nvPr/>
        </p:nvSpPr>
        <p:spPr>
          <a:xfrm>
            <a:off x="220290" y="4038978"/>
            <a:ext cx="3177428" cy="2554545"/>
          </a:xfrm>
          <a:prstGeom prst="rect">
            <a:avLst/>
          </a:prstGeom>
          <a:noFill/>
        </p:spPr>
        <p:txBody>
          <a:bodyPr wrap="square">
            <a:spAutoFit/>
          </a:bodyPr>
          <a:lstStyle/>
          <a:p>
            <a:r>
              <a:rPr lang="en-NZ" sz="2000" dirty="0">
                <a:solidFill>
                  <a:schemeClr val="bg1"/>
                </a:solidFill>
                <a:latin typeface="Bookman Old Style" panose="02050604050505020204" pitchFamily="18" charset="0"/>
              </a:rPr>
              <a:t>*Support, reassurance,   </a:t>
            </a:r>
          </a:p>
          <a:p>
            <a:r>
              <a:rPr lang="en-NZ" sz="2000" dirty="0">
                <a:solidFill>
                  <a:schemeClr val="bg1"/>
                </a:solidFill>
                <a:latin typeface="Bookman Old Style" panose="02050604050505020204" pitchFamily="18" charset="0"/>
              </a:rPr>
              <a:t> empathy, rapport,  </a:t>
            </a:r>
          </a:p>
          <a:p>
            <a:r>
              <a:rPr lang="en-NZ" sz="2000" dirty="0">
                <a:solidFill>
                  <a:schemeClr val="bg1"/>
                </a:solidFill>
                <a:latin typeface="Bookman Old Style" panose="02050604050505020204" pitchFamily="18" charset="0"/>
              </a:rPr>
              <a:t> communication, trust</a:t>
            </a:r>
            <a:br>
              <a:rPr lang="en-NZ" sz="2000" dirty="0">
                <a:solidFill>
                  <a:schemeClr val="bg1"/>
                </a:solidFill>
                <a:latin typeface="Bookman Old Style" panose="02050604050505020204" pitchFamily="18" charset="0"/>
              </a:rPr>
            </a:br>
            <a:endParaRPr lang="en-NZ" sz="2000" dirty="0">
              <a:solidFill>
                <a:schemeClr val="bg1"/>
              </a:solidFill>
              <a:latin typeface="Bookman Old Style" panose="02050604050505020204" pitchFamily="18" charset="0"/>
            </a:endParaRPr>
          </a:p>
          <a:p>
            <a:r>
              <a:rPr lang="en-NZ" sz="2000" dirty="0">
                <a:solidFill>
                  <a:schemeClr val="bg1"/>
                </a:solidFill>
                <a:latin typeface="Bookman Old Style" panose="02050604050505020204" pitchFamily="18" charset="0"/>
              </a:rPr>
              <a:t>*Power</a:t>
            </a:r>
          </a:p>
          <a:p>
            <a:endParaRPr lang="en-NZ" sz="2000" dirty="0">
              <a:solidFill>
                <a:schemeClr val="bg1"/>
              </a:solidFill>
              <a:latin typeface="Bookman Old Style" panose="02050604050505020204" pitchFamily="18" charset="0"/>
            </a:endParaRPr>
          </a:p>
          <a:p>
            <a:r>
              <a:rPr lang="en-NZ" sz="2000" dirty="0">
                <a:solidFill>
                  <a:schemeClr val="bg1"/>
                </a:solidFill>
                <a:latin typeface="Bookman Old Style" panose="02050604050505020204" pitchFamily="18" charset="0"/>
              </a:rPr>
              <a:t>*Team relationships &amp; </a:t>
            </a:r>
          </a:p>
          <a:p>
            <a:r>
              <a:rPr lang="en-NZ" sz="2000" dirty="0">
                <a:solidFill>
                  <a:schemeClr val="bg1"/>
                </a:solidFill>
                <a:latin typeface="Bookman Old Style" panose="02050604050505020204" pitchFamily="18" charset="0"/>
              </a:rPr>
              <a:t> culture</a:t>
            </a:r>
          </a:p>
        </p:txBody>
      </p:sp>
    </p:spTree>
    <p:extLst>
      <p:ext uri="{BB962C8B-B14F-4D97-AF65-F5344CB8AC3E}">
        <p14:creationId xmlns:p14="http://schemas.microsoft.com/office/powerpoint/2010/main" val="644977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Wooden puzzle">
            <a:extLst>
              <a:ext uri="{FF2B5EF4-FFF2-40B4-BE49-F238E27FC236}">
                <a16:creationId xmlns:a16="http://schemas.microsoft.com/office/drawing/2014/main" id="{451E9CFD-275F-4C38-A53C-6563EF3F1701}"/>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5203585" y="200763"/>
            <a:ext cx="1988830" cy="1325563"/>
          </a:xfrm>
          <a:prstGeom prst="ellipse">
            <a:avLst/>
          </a:prstGeom>
          <a:ln>
            <a:noFill/>
          </a:ln>
          <a:effectLst>
            <a:softEdge rad="112500"/>
          </a:effectLst>
        </p:spPr>
      </p:pic>
      <p:sp>
        <p:nvSpPr>
          <p:cNvPr id="2" name="Title 1">
            <a:extLst>
              <a:ext uri="{FF2B5EF4-FFF2-40B4-BE49-F238E27FC236}">
                <a16:creationId xmlns:a16="http://schemas.microsoft.com/office/drawing/2014/main" id="{A041A8BD-674D-4FCE-B7BC-8CAFF4A4249B}"/>
              </a:ext>
            </a:extLst>
          </p:cNvPr>
          <p:cNvSpPr>
            <a:spLocks noGrp="1"/>
          </p:cNvSpPr>
          <p:nvPr>
            <p:ph type="title"/>
          </p:nvPr>
        </p:nvSpPr>
        <p:spPr>
          <a:xfrm>
            <a:off x="419588" y="150258"/>
            <a:ext cx="5889972" cy="1325563"/>
          </a:xfrm>
        </p:spPr>
        <p:txBody>
          <a:bodyPr>
            <a:noAutofit/>
          </a:bodyPr>
          <a:lstStyle/>
          <a:p>
            <a:r>
              <a:rPr lang="en-US" sz="5000" dirty="0">
                <a:solidFill>
                  <a:srgbClr val="002060"/>
                </a:solidFill>
                <a:latin typeface="Britannic Bold" panose="020B0903060703020204" pitchFamily="34" charset="0"/>
              </a:rPr>
              <a:t>All within a context</a:t>
            </a:r>
          </a:p>
        </p:txBody>
      </p:sp>
      <p:sp>
        <p:nvSpPr>
          <p:cNvPr id="6" name="Shape">
            <a:extLst>
              <a:ext uri="{FF2B5EF4-FFF2-40B4-BE49-F238E27FC236}">
                <a16:creationId xmlns:a16="http://schemas.microsoft.com/office/drawing/2014/main" id="{C747F404-B9D1-4D87-A3A8-D527F4D64FBD}"/>
              </a:ext>
            </a:extLst>
          </p:cNvPr>
          <p:cNvSpPr/>
          <p:nvPr/>
        </p:nvSpPr>
        <p:spPr>
          <a:xfrm>
            <a:off x="6988416" y="882110"/>
            <a:ext cx="5086629" cy="3129227"/>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solidFill>
            <a:schemeClr val="accent5"/>
          </a:solidFill>
          <a:ln w="63500">
            <a:solidFill>
              <a:srgbClr val="FFFFFF"/>
            </a:solidFill>
            <a:miter lim="400000"/>
          </a:ln>
        </p:spPr>
        <p:txBody>
          <a:bodyPr lIns="205740" tIns="18288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srgbClr val="000000"/>
                </a:solidFill>
                <a:effectLst/>
                <a:uLnTx/>
                <a:uFillTx/>
                <a:latin typeface="Bookman Old Style" panose="02050604050505020204" pitchFamily="18" charset="0"/>
                <a:ea typeface="Calibri" panose="020F0502020204030204" pitchFamily="34" charset="0"/>
                <a:sym typeface="Gill Sans"/>
              </a:rPr>
              <a:t>“If we don't keep the overall goals in mind, we'll become just discharge-focused and process-focused, and we lose what's important for the patient…”</a:t>
            </a:r>
            <a:endParaRPr kumimoji="0" lang="en-US" sz="2200" b="0" i="0" u="none" strike="noStrike" kern="1200" cap="none" spc="0" normalizeH="0" baseline="0" noProof="1">
              <a:ln>
                <a:noFill/>
              </a:ln>
              <a:solidFill>
                <a:prstClr val="white"/>
              </a:solidFill>
              <a:effectLst/>
              <a:uLnTx/>
              <a:uFillTx/>
              <a:latin typeface="Bookman Old Style" panose="02050604050505020204" pitchFamily="18" charset="0"/>
              <a:sym typeface="Gill Sans"/>
            </a:endParaRPr>
          </a:p>
        </p:txBody>
      </p:sp>
      <p:sp>
        <p:nvSpPr>
          <p:cNvPr id="8" name="Shape">
            <a:extLst>
              <a:ext uri="{FF2B5EF4-FFF2-40B4-BE49-F238E27FC236}">
                <a16:creationId xmlns:a16="http://schemas.microsoft.com/office/drawing/2014/main" id="{F5E3B6C0-A3AA-4AE0-B7A1-D737E41446CD}"/>
              </a:ext>
            </a:extLst>
          </p:cNvPr>
          <p:cNvSpPr/>
          <p:nvPr/>
        </p:nvSpPr>
        <p:spPr>
          <a:xfrm>
            <a:off x="3613566" y="2925610"/>
            <a:ext cx="6087537" cy="3808067"/>
          </a:xfrm>
          <a:custGeom>
            <a:avLst/>
            <a:gdLst/>
            <a:ahLst/>
            <a:cxnLst>
              <a:cxn ang="0">
                <a:pos x="wd2" y="hd2"/>
              </a:cxn>
              <a:cxn ang="5400000">
                <a:pos x="wd2" y="hd2"/>
              </a:cxn>
              <a:cxn ang="10800000">
                <a:pos x="wd2" y="hd2"/>
              </a:cxn>
              <a:cxn ang="16200000">
                <a:pos x="wd2" y="hd2"/>
              </a:cxn>
            </a:cxnLst>
            <a:rect l="0" t="0" r="r" b="b"/>
            <a:pathLst>
              <a:path w="21600" h="21600" extrusionOk="0">
                <a:moveTo>
                  <a:pt x="7308" y="17307"/>
                </a:moveTo>
                <a:cubicBezTo>
                  <a:pt x="7635" y="16937"/>
                  <a:pt x="8072" y="16732"/>
                  <a:pt x="8528" y="16732"/>
                </a:cubicBezTo>
                <a:lnTo>
                  <a:pt x="15098" y="16732"/>
                </a:lnTo>
                <a:cubicBezTo>
                  <a:pt x="18623" y="16732"/>
                  <a:pt x="21600" y="13300"/>
                  <a:pt x="21600" y="9238"/>
                </a:cubicBezTo>
                <a:lnTo>
                  <a:pt x="21600" y="7253"/>
                </a:lnTo>
                <a:cubicBezTo>
                  <a:pt x="21600" y="3253"/>
                  <a:pt x="18683" y="0"/>
                  <a:pt x="15098" y="0"/>
                </a:cubicBezTo>
                <a:lnTo>
                  <a:pt x="6528" y="0"/>
                </a:lnTo>
                <a:cubicBezTo>
                  <a:pt x="2928" y="0"/>
                  <a:pt x="0" y="3253"/>
                  <a:pt x="0" y="7253"/>
                </a:cubicBezTo>
                <a:lnTo>
                  <a:pt x="0" y="9238"/>
                </a:lnTo>
                <a:cubicBezTo>
                  <a:pt x="0" y="11815"/>
                  <a:pt x="1305" y="14018"/>
                  <a:pt x="2807" y="15335"/>
                </a:cubicBezTo>
                <a:cubicBezTo>
                  <a:pt x="3245" y="15720"/>
                  <a:pt x="3499" y="16328"/>
                  <a:pt x="3499" y="16970"/>
                </a:cubicBezTo>
                <a:lnTo>
                  <a:pt x="3499" y="21600"/>
                </a:lnTo>
                <a:lnTo>
                  <a:pt x="7308" y="17307"/>
                </a:lnTo>
                <a:close/>
              </a:path>
            </a:pathLst>
          </a:custGeom>
          <a:solidFill>
            <a:schemeClr val="tx2">
              <a:lumMod val="50000"/>
              <a:lumOff val="50000"/>
            </a:schemeClr>
          </a:solidFill>
          <a:ln w="63500">
            <a:solidFill>
              <a:srgbClr val="FFFFFF"/>
            </a:solidFill>
            <a:miter lim="400000"/>
          </a:ln>
        </p:spPr>
        <p:txBody>
          <a:bodyPr lIns="205740" tIns="20574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sym typeface="Gill Sans"/>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srgbClr val="000000"/>
                </a:solidFill>
                <a:effectLst/>
                <a:uLnTx/>
                <a:uFillTx/>
                <a:latin typeface="Bookman Old Style" panose="02050604050505020204" pitchFamily="18" charset="0"/>
                <a:ea typeface="Calibri" panose="020F0502020204030204" pitchFamily="34" charset="0"/>
                <a:sym typeface="Gill Sans"/>
              </a:rPr>
              <a:t>“…you see a pile of shoes at the front door…you might not even need to ask, ‘should I take my shoes off at the door</a:t>
            </a:r>
            <a:r>
              <a:rPr lang="en-NZ" sz="2200" dirty="0">
                <a:latin typeface="Bookman Old Style" panose="02050604050505020204" pitchFamily="18" charset="0"/>
                <a:ea typeface="Calibri" panose="020F0502020204030204" pitchFamily="34" charset="0"/>
              </a:rPr>
              <a:t>?’</a:t>
            </a:r>
            <a:r>
              <a:rPr kumimoji="0" lang="en-NZ" sz="2200" b="0" i="0" u="none" strike="noStrike" kern="1200" cap="none" spc="0" normalizeH="0" baseline="0" noProof="0" dirty="0">
                <a:ln>
                  <a:noFill/>
                </a:ln>
                <a:solidFill>
                  <a:srgbClr val="000000"/>
                </a:solidFill>
                <a:effectLst/>
                <a:uLnTx/>
                <a:uFillTx/>
                <a:latin typeface="Bookman Old Style" panose="02050604050505020204" pitchFamily="18" charset="0"/>
                <a:ea typeface="Calibri" panose="020F0502020204030204" pitchFamily="34" charset="0"/>
                <a:sym typeface="Gill Sans"/>
              </a:rPr>
              <a:t> You just do it because you can see that’s obviously part of the expectation…”</a:t>
            </a:r>
            <a:endParaRPr kumimoji="0" lang="en-US" sz="2200" b="0" i="0" u="none" strike="noStrike" kern="1200" cap="none" spc="0" normalizeH="0" baseline="0" noProof="1">
              <a:ln>
                <a:noFill/>
              </a:ln>
              <a:solidFill>
                <a:prstClr val="black">
                  <a:lumMod val="65000"/>
                  <a:lumOff val="35000"/>
                </a:prstClr>
              </a:solidFill>
              <a:effectLst/>
              <a:uLnTx/>
              <a:uFillTx/>
              <a:latin typeface="Bookman Old Style" panose="02050604050505020204" pitchFamily="18" charset="0"/>
              <a:sym typeface="Gill Sans"/>
            </a:endParaRPr>
          </a:p>
        </p:txBody>
      </p:sp>
      <p:sp>
        <p:nvSpPr>
          <p:cNvPr id="10" name="TextBox 9">
            <a:extLst>
              <a:ext uri="{FF2B5EF4-FFF2-40B4-BE49-F238E27FC236}">
                <a16:creationId xmlns:a16="http://schemas.microsoft.com/office/drawing/2014/main" id="{FA936699-254E-4BF4-9171-6089E5CCF286}"/>
              </a:ext>
            </a:extLst>
          </p:cNvPr>
          <p:cNvSpPr txBox="1"/>
          <p:nvPr/>
        </p:nvSpPr>
        <p:spPr>
          <a:xfrm>
            <a:off x="10410335" y="6638398"/>
            <a:ext cx="18979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7" name="Group 6">
            <a:extLst>
              <a:ext uri="{FF2B5EF4-FFF2-40B4-BE49-F238E27FC236}">
                <a16:creationId xmlns:a16="http://schemas.microsoft.com/office/drawing/2014/main" id="{4D8E26B0-8FFD-4973-BB38-CE9244EB3DCB}"/>
              </a:ext>
            </a:extLst>
          </p:cNvPr>
          <p:cNvGrpSpPr/>
          <p:nvPr/>
        </p:nvGrpSpPr>
        <p:grpSpPr>
          <a:xfrm>
            <a:off x="290672" y="1778436"/>
            <a:ext cx="3197319" cy="4118390"/>
            <a:chOff x="8845617" y="2541069"/>
            <a:chExt cx="3197319" cy="4118390"/>
          </a:xfrm>
        </p:grpSpPr>
        <p:grpSp>
          <p:nvGrpSpPr>
            <p:cNvPr id="9" name="Group 8">
              <a:extLst>
                <a:ext uri="{FF2B5EF4-FFF2-40B4-BE49-F238E27FC236}">
                  <a16:creationId xmlns:a16="http://schemas.microsoft.com/office/drawing/2014/main" id="{D16DDECB-BEC9-4AAF-B803-26BB9BD4D040}"/>
                </a:ext>
              </a:extLst>
            </p:cNvPr>
            <p:cNvGrpSpPr/>
            <p:nvPr/>
          </p:nvGrpSpPr>
          <p:grpSpPr>
            <a:xfrm>
              <a:off x="8845617" y="2541069"/>
              <a:ext cx="3197319" cy="4118390"/>
              <a:chOff x="1414854" y="3585383"/>
              <a:chExt cx="2328172" cy="2620155"/>
            </a:xfrm>
          </p:grpSpPr>
          <p:sp>
            <p:nvSpPr>
              <p:cNvPr id="12" name="Rectangle 11">
                <a:extLst>
                  <a:ext uri="{FF2B5EF4-FFF2-40B4-BE49-F238E27FC236}">
                    <a16:creationId xmlns:a16="http://schemas.microsoft.com/office/drawing/2014/main" id="{102F37BF-5F95-4AFE-B6F7-E75D9B5D2D67}"/>
                  </a:ext>
                </a:extLst>
              </p:cNvPr>
              <p:cNvSpPr/>
              <p:nvPr/>
            </p:nvSpPr>
            <p:spPr>
              <a:xfrm>
                <a:off x="1506293" y="4053571"/>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547534" y="-33775"/>
                      <a:pt x="1359745" y="138873"/>
                      <a:pt x="2236733" y="0"/>
                    </a:cubicBezTo>
                    <a:cubicBezTo>
                      <a:pt x="2162962" y="380524"/>
                      <a:pt x="2080850" y="1860278"/>
                      <a:pt x="2236733" y="2151967"/>
                    </a:cubicBezTo>
                    <a:cubicBezTo>
                      <a:pt x="1258194" y="2014637"/>
                      <a:pt x="827212" y="2014111"/>
                      <a:pt x="0" y="2151967"/>
                    </a:cubicBezTo>
                    <a:cubicBezTo>
                      <a:pt x="152408" y="1277721"/>
                      <a:pt x="73868" y="396584"/>
                      <a:pt x="0" y="0"/>
                    </a:cubicBezTo>
                    <a:close/>
                  </a:path>
                  <a:path w="2236733" h="2151967" stroke="0" extrusionOk="0">
                    <a:moveTo>
                      <a:pt x="0" y="0"/>
                    </a:moveTo>
                    <a:cubicBezTo>
                      <a:pt x="809921" y="-101487"/>
                      <a:pt x="1121683" y="-162162"/>
                      <a:pt x="2236733" y="0"/>
                    </a:cubicBezTo>
                    <a:cubicBezTo>
                      <a:pt x="2297446" y="985412"/>
                      <a:pt x="2175661" y="1821940"/>
                      <a:pt x="2236733" y="2151967"/>
                    </a:cubicBezTo>
                    <a:cubicBezTo>
                      <a:pt x="1345151" y="2202032"/>
                      <a:pt x="396936" y="1993518"/>
                      <a:pt x="0" y="2151967"/>
                    </a:cubicBezTo>
                    <a:cubicBezTo>
                      <a:pt x="-24452" y="1284562"/>
                      <a:pt x="-67663" y="1041574"/>
                      <a:pt x="0" y="0"/>
                    </a:cubicBezTo>
                    <a:close/>
                  </a:path>
                </a:pathLst>
              </a:custGeom>
              <a:solidFill>
                <a:srgbClr val="44546A">
                  <a:lumMod val="75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rect">
                        <a:avLst/>
                      </a:prstGeom>
                      <ask:type>
                        <ask:lineSketchCurved/>
                      </ask:type>
                    </ask:lineSketchStyleProps>
                  </a:ext>
                </a:extLst>
              </a:ln>
              <a:effectLst/>
            </p:spPr>
            <p:txBody>
              <a:bodyPr tIns="20574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50" b="1" i="0" u="none" strike="noStrike" kern="0" cap="all" spc="0" normalizeH="0" baseline="0" noProof="1">
                  <a:ln>
                    <a:noFill/>
                  </a:ln>
                  <a:solidFill>
                    <a:prstClr val="white"/>
                  </a:solidFill>
                  <a:effectLst/>
                  <a:uLnTx/>
                  <a:uFillTx/>
                  <a:latin typeface="Calibri" panose="020F0502020204030204"/>
                </a:endParaRPr>
              </a:p>
            </p:txBody>
          </p:sp>
          <p:sp>
            <p:nvSpPr>
              <p:cNvPr id="13" name="Rectangle 12">
                <a:extLst>
                  <a:ext uri="{FF2B5EF4-FFF2-40B4-BE49-F238E27FC236}">
                    <a16:creationId xmlns:a16="http://schemas.microsoft.com/office/drawing/2014/main" id="{975E95BD-01A7-4921-891B-7304B681CB65}"/>
                  </a:ext>
                </a:extLst>
              </p:cNvPr>
              <p:cNvSpPr/>
              <p:nvPr/>
            </p:nvSpPr>
            <p:spPr>
              <a:xfrm>
                <a:off x="1414854" y="3962132"/>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328134" y="160575"/>
                      <a:pt x="1413140" y="14443"/>
                      <a:pt x="2236733" y="0"/>
                    </a:cubicBezTo>
                    <a:cubicBezTo>
                      <a:pt x="2107344" y="614641"/>
                      <a:pt x="2073431" y="1627976"/>
                      <a:pt x="2236733" y="2151967"/>
                    </a:cubicBezTo>
                    <a:cubicBezTo>
                      <a:pt x="1902428" y="2002652"/>
                      <a:pt x="539455" y="2254111"/>
                      <a:pt x="0" y="2151967"/>
                    </a:cubicBezTo>
                    <a:cubicBezTo>
                      <a:pt x="-113496" y="1337468"/>
                      <a:pt x="25320" y="414040"/>
                      <a:pt x="0" y="0"/>
                    </a:cubicBezTo>
                    <a:close/>
                  </a:path>
                  <a:path w="2236733" h="2151967" stroke="0" extrusionOk="0">
                    <a:moveTo>
                      <a:pt x="0" y="0"/>
                    </a:moveTo>
                    <a:cubicBezTo>
                      <a:pt x="901269" y="-15956"/>
                      <a:pt x="1920727" y="126051"/>
                      <a:pt x="2236733" y="0"/>
                    </a:cubicBezTo>
                    <a:cubicBezTo>
                      <a:pt x="2225182" y="784375"/>
                      <a:pt x="2138261" y="1449329"/>
                      <a:pt x="2236733" y="2151967"/>
                    </a:cubicBezTo>
                    <a:cubicBezTo>
                      <a:pt x="1456222" y="2133623"/>
                      <a:pt x="709028" y="1986220"/>
                      <a:pt x="0" y="2151967"/>
                    </a:cubicBezTo>
                    <a:cubicBezTo>
                      <a:pt x="-34022" y="1103819"/>
                      <a:pt x="145228" y="243038"/>
                      <a:pt x="0" y="0"/>
                    </a:cubicBezTo>
                    <a:close/>
                  </a:path>
                </a:pathLst>
              </a:custGeom>
              <a:solidFill>
                <a:srgbClr val="44546A">
                  <a:lumMod val="60000"/>
                  <a:lumOff val="40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2114239217">
                      <a:prstGeom prst="rect">
                        <a:avLst/>
                      </a:prstGeom>
                      <ask:type>
                        <ask:lineSketchCurved/>
                      </ask:type>
                    </ask:lineSketchStyleProps>
                  </a:ext>
                </a:extLst>
              </a:ln>
              <a:effectLst/>
            </p:spPr>
            <p:txBody>
              <a:bodyPr lIns="102870" rIns="102870" bIns="137160" rtlCol="0" anchor="b"/>
              <a:lstStyle/>
              <a:p>
                <a:pPr marR="0" lvl="0" defTabSz="914400" eaLnBrk="1" fontAlgn="auto" latinLnBrk="0" hangingPunct="1">
                  <a:lnSpc>
                    <a:spcPct val="100000"/>
                  </a:lnSpc>
                  <a:spcBef>
                    <a:spcPts val="0"/>
                  </a:spcBef>
                  <a:spcAft>
                    <a:spcPts val="0"/>
                  </a:spcAft>
                  <a:buClrTx/>
                  <a:buSzTx/>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ndParaRPr>
              </a:p>
            </p:txBody>
          </p:sp>
          <p:sp>
            <p:nvSpPr>
              <p:cNvPr id="14" name="Oval 13">
                <a:extLst>
                  <a:ext uri="{FF2B5EF4-FFF2-40B4-BE49-F238E27FC236}">
                    <a16:creationId xmlns:a16="http://schemas.microsoft.com/office/drawing/2014/main" id="{CAD78555-11DF-4266-949D-DB70FB8B560B}"/>
                  </a:ext>
                </a:extLst>
              </p:cNvPr>
              <p:cNvSpPr/>
              <p:nvPr/>
            </p:nvSpPr>
            <p:spPr>
              <a:xfrm>
                <a:off x="2129004" y="3585383"/>
                <a:ext cx="841874" cy="729842"/>
              </a:xfrm>
              <a:custGeom>
                <a:avLst/>
                <a:gdLst>
                  <a:gd name="connsiteX0" fmla="*/ 0 w 841874"/>
                  <a:gd name="connsiteY0" fmla="*/ 364921 h 729842"/>
                  <a:gd name="connsiteX1" fmla="*/ 420937 w 841874"/>
                  <a:gd name="connsiteY1" fmla="*/ 0 h 729842"/>
                  <a:gd name="connsiteX2" fmla="*/ 841874 w 841874"/>
                  <a:gd name="connsiteY2" fmla="*/ 364921 h 729842"/>
                  <a:gd name="connsiteX3" fmla="*/ 420937 w 841874"/>
                  <a:gd name="connsiteY3" fmla="*/ 729842 h 729842"/>
                  <a:gd name="connsiteX4" fmla="*/ 0 w 841874"/>
                  <a:gd name="connsiteY4" fmla="*/ 364921 h 72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874" h="729842" fill="none" extrusionOk="0">
                    <a:moveTo>
                      <a:pt x="0" y="364921"/>
                    </a:moveTo>
                    <a:cubicBezTo>
                      <a:pt x="30582" y="134315"/>
                      <a:pt x="202948" y="956"/>
                      <a:pt x="420937" y="0"/>
                    </a:cubicBezTo>
                    <a:cubicBezTo>
                      <a:pt x="658332" y="8407"/>
                      <a:pt x="828052" y="163084"/>
                      <a:pt x="841874" y="364921"/>
                    </a:cubicBezTo>
                    <a:cubicBezTo>
                      <a:pt x="845090" y="566927"/>
                      <a:pt x="639697" y="723582"/>
                      <a:pt x="420937" y="729842"/>
                    </a:cubicBezTo>
                    <a:cubicBezTo>
                      <a:pt x="168629" y="735760"/>
                      <a:pt x="23364" y="534789"/>
                      <a:pt x="0" y="364921"/>
                    </a:cubicBezTo>
                    <a:close/>
                  </a:path>
                  <a:path w="841874" h="729842" stroke="0" extrusionOk="0">
                    <a:moveTo>
                      <a:pt x="0" y="364921"/>
                    </a:moveTo>
                    <a:cubicBezTo>
                      <a:pt x="-8650" y="178556"/>
                      <a:pt x="148469" y="-16514"/>
                      <a:pt x="420937" y="0"/>
                    </a:cubicBezTo>
                    <a:cubicBezTo>
                      <a:pt x="688437" y="-5170"/>
                      <a:pt x="839846" y="167075"/>
                      <a:pt x="841874" y="364921"/>
                    </a:cubicBezTo>
                    <a:cubicBezTo>
                      <a:pt x="811580" y="576586"/>
                      <a:pt x="628228" y="759625"/>
                      <a:pt x="420937" y="729842"/>
                    </a:cubicBezTo>
                    <a:cubicBezTo>
                      <a:pt x="215730" y="712194"/>
                      <a:pt x="-10479" y="568865"/>
                      <a:pt x="0" y="364921"/>
                    </a:cubicBezTo>
                    <a:close/>
                  </a:path>
                </a:pathLst>
              </a:custGeom>
              <a:solidFill>
                <a:sysClr val="window" lastClr="FFFFFF"/>
              </a:solidFill>
              <a:ln w="12700" cap="flat" cmpd="sng" algn="ctr">
                <a:solidFill>
                  <a:sysClr val="windowText" lastClr="000000"/>
                </a:solidFill>
                <a:prstDash val="solid"/>
                <a:miter lim="800000"/>
                <a:extLst>
                  <a:ext uri="{C807C97D-BFC1-408E-A445-0C87EB9F89A2}">
                    <ask:lineSketchStyleProps xmlns:ask="http://schemas.microsoft.com/office/drawing/2018/sketchyshapes" sd="981765707">
                      <a:prstGeom prst="ellipse">
                        <a:avLst/>
                      </a:prstGeom>
                      <ask:type>
                        <ask:lineSketchCurved/>
                      </ask:type>
                    </ask:lineSketchStyleProps>
                  </a:ext>
                </a:extLst>
              </a:ln>
              <a:effectLst>
                <a:outerShdw blurRad="101600" dist="63500" dir="2700000" algn="tl"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sp>
          <p:nvSpPr>
            <p:cNvPr id="11" name="Graphic 8" descr="Old Key with solid fill">
              <a:extLst>
                <a:ext uri="{FF2B5EF4-FFF2-40B4-BE49-F238E27FC236}">
                  <a16:creationId xmlns:a16="http://schemas.microsoft.com/office/drawing/2014/main" id="{BAD3525B-13CC-46C7-990A-515DC8A5A5BF}"/>
                </a:ext>
              </a:extLst>
            </p:cNvPr>
            <p:cNvSpPr/>
            <p:nvPr/>
          </p:nvSpPr>
          <p:spPr>
            <a:xfrm>
              <a:off x="10142422" y="2885728"/>
              <a:ext cx="520223" cy="524740"/>
            </a:xfrm>
            <a:custGeom>
              <a:avLst/>
              <a:gdLst>
                <a:gd name="connsiteX0" fmla="*/ 520223 w 520223"/>
                <a:gd name="connsiteY0" fmla="*/ 132337 h 524740"/>
                <a:gd name="connsiteX1" fmla="*/ 504885 w 520223"/>
                <a:gd name="connsiteY1" fmla="*/ 116998 h 524740"/>
                <a:gd name="connsiteX2" fmla="*/ 488268 w 520223"/>
                <a:gd name="connsiteY2" fmla="*/ 116998 h 524740"/>
                <a:gd name="connsiteX3" fmla="*/ 471652 w 520223"/>
                <a:gd name="connsiteY3" fmla="*/ 32638 h 524740"/>
                <a:gd name="connsiteX4" fmla="*/ 404547 w 520223"/>
                <a:gd name="connsiteY4" fmla="*/ 32638 h 524740"/>
                <a:gd name="connsiteX5" fmla="*/ 404547 w 520223"/>
                <a:gd name="connsiteY5" fmla="*/ 16661 h 524740"/>
                <a:gd name="connsiteX6" fmla="*/ 390487 w 520223"/>
                <a:gd name="connsiteY6" fmla="*/ 44 h 524740"/>
                <a:gd name="connsiteX7" fmla="*/ 373231 w 520223"/>
                <a:gd name="connsiteY7" fmla="*/ 14104 h 524740"/>
                <a:gd name="connsiteX8" fmla="*/ 373231 w 520223"/>
                <a:gd name="connsiteY8" fmla="*/ 16021 h 524740"/>
                <a:gd name="connsiteX9" fmla="*/ 373231 w 520223"/>
                <a:gd name="connsiteY9" fmla="*/ 31999 h 524740"/>
                <a:gd name="connsiteX10" fmla="*/ 368758 w 520223"/>
                <a:gd name="connsiteY10" fmla="*/ 26886 h 524740"/>
                <a:gd name="connsiteX11" fmla="*/ 283119 w 520223"/>
                <a:gd name="connsiteY11" fmla="*/ 26886 h 524740"/>
                <a:gd name="connsiteX12" fmla="*/ 283119 w 520223"/>
                <a:gd name="connsiteY12" fmla="*/ 112525 h 524740"/>
                <a:gd name="connsiteX13" fmla="*/ 288232 w 520223"/>
                <a:gd name="connsiteY13" fmla="*/ 116998 h 524740"/>
                <a:gd name="connsiteX14" fmla="*/ 272893 w 520223"/>
                <a:gd name="connsiteY14" fmla="*/ 116998 h 524740"/>
                <a:gd name="connsiteX15" fmla="*/ 256277 w 520223"/>
                <a:gd name="connsiteY15" fmla="*/ 131058 h 524740"/>
                <a:gd name="connsiteX16" fmla="*/ 270337 w 520223"/>
                <a:gd name="connsiteY16" fmla="*/ 148314 h 524740"/>
                <a:gd name="connsiteX17" fmla="*/ 272254 w 520223"/>
                <a:gd name="connsiteY17" fmla="*/ 148314 h 524740"/>
                <a:gd name="connsiteX18" fmla="*/ 287593 w 520223"/>
                <a:gd name="connsiteY18" fmla="*/ 148314 h 524740"/>
                <a:gd name="connsiteX19" fmla="*/ 277367 w 520223"/>
                <a:gd name="connsiteY19" fmla="*/ 186021 h 524740"/>
                <a:gd name="connsiteX20" fmla="*/ 269698 w 520223"/>
                <a:gd name="connsiteY20" fmla="*/ 204554 h 524740"/>
                <a:gd name="connsiteX21" fmla="*/ 3835 w 520223"/>
                <a:gd name="connsiteY21" fmla="*/ 471696 h 524740"/>
                <a:gd name="connsiteX22" fmla="*/ 3835 w 520223"/>
                <a:gd name="connsiteY22" fmla="*/ 489591 h 524740"/>
                <a:gd name="connsiteX23" fmla="*/ 30677 w 520223"/>
                <a:gd name="connsiteY23" fmla="*/ 516433 h 524740"/>
                <a:gd name="connsiteX24" fmla="*/ 48571 w 520223"/>
                <a:gd name="connsiteY24" fmla="*/ 516433 h 524740"/>
                <a:gd name="connsiteX25" fmla="*/ 66466 w 520223"/>
                <a:gd name="connsiteY25" fmla="*/ 498538 h 524740"/>
                <a:gd name="connsiteX26" fmla="*/ 88834 w 520223"/>
                <a:gd name="connsiteY26" fmla="*/ 520906 h 524740"/>
                <a:gd name="connsiteX27" fmla="*/ 106729 w 520223"/>
                <a:gd name="connsiteY27" fmla="*/ 520906 h 524740"/>
                <a:gd name="connsiteX28" fmla="*/ 124623 w 520223"/>
                <a:gd name="connsiteY28" fmla="*/ 503012 h 524740"/>
                <a:gd name="connsiteX29" fmla="*/ 124623 w 520223"/>
                <a:gd name="connsiteY29" fmla="*/ 485117 h 524740"/>
                <a:gd name="connsiteX30" fmla="*/ 102255 w 520223"/>
                <a:gd name="connsiteY30" fmla="*/ 462749 h 524740"/>
                <a:gd name="connsiteX31" fmla="*/ 120150 w 520223"/>
                <a:gd name="connsiteY31" fmla="*/ 444854 h 524740"/>
                <a:gd name="connsiteX32" fmla="*/ 156578 w 520223"/>
                <a:gd name="connsiteY32" fmla="*/ 481282 h 524740"/>
                <a:gd name="connsiteX33" fmla="*/ 174473 w 520223"/>
                <a:gd name="connsiteY33" fmla="*/ 481282 h 524740"/>
                <a:gd name="connsiteX34" fmla="*/ 174473 w 520223"/>
                <a:gd name="connsiteY34" fmla="*/ 481282 h 524740"/>
                <a:gd name="connsiteX35" fmla="*/ 201315 w 520223"/>
                <a:gd name="connsiteY35" fmla="*/ 454440 h 524740"/>
                <a:gd name="connsiteX36" fmla="*/ 201315 w 520223"/>
                <a:gd name="connsiteY36" fmla="*/ 436546 h 524740"/>
                <a:gd name="connsiteX37" fmla="*/ 166165 w 520223"/>
                <a:gd name="connsiteY37" fmla="*/ 399478 h 524740"/>
                <a:gd name="connsiteX38" fmla="*/ 315074 w 520223"/>
                <a:gd name="connsiteY38" fmla="*/ 250569 h 524740"/>
                <a:gd name="connsiteX39" fmla="*/ 334247 w 520223"/>
                <a:gd name="connsiteY39" fmla="*/ 242900 h 524740"/>
                <a:gd name="connsiteX40" fmla="*/ 338081 w 520223"/>
                <a:gd name="connsiteY40" fmla="*/ 242900 h 524740"/>
                <a:gd name="connsiteX41" fmla="*/ 371953 w 520223"/>
                <a:gd name="connsiteY41" fmla="*/ 232675 h 524740"/>
                <a:gd name="connsiteX42" fmla="*/ 371953 w 520223"/>
                <a:gd name="connsiteY42" fmla="*/ 249291 h 524740"/>
                <a:gd name="connsiteX43" fmla="*/ 386013 w 520223"/>
                <a:gd name="connsiteY43" fmla="*/ 265908 h 524740"/>
                <a:gd name="connsiteX44" fmla="*/ 403269 w 520223"/>
                <a:gd name="connsiteY44" fmla="*/ 251847 h 524740"/>
                <a:gd name="connsiteX45" fmla="*/ 403269 w 520223"/>
                <a:gd name="connsiteY45" fmla="*/ 249930 h 524740"/>
                <a:gd name="connsiteX46" fmla="*/ 403269 w 520223"/>
                <a:gd name="connsiteY46" fmla="*/ 233953 h 524740"/>
                <a:gd name="connsiteX47" fmla="*/ 407743 w 520223"/>
                <a:gd name="connsiteY47" fmla="*/ 239066 h 524740"/>
                <a:gd name="connsiteX48" fmla="*/ 493381 w 520223"/>
                <a:gd name="connsiteY48" fmla="*/ 239066 h 524740"/>
                <a:gd name="connsiteX49" fmla="*/ 493381 w 520223"/>
                <a:gd name="connsiteY49" fmla="*/ 153427 h 524740"/>
                <a:gd name="connsiteX50" fmla="*/ 493381 w 520223"/>
                <a:gd name="connsiteY50" fmla="*/ 153427 h 524740"/>
                <a:gd name="connsiteX51" fmla="*/ 488268 w 520223"/>
                <a:gd name="connsiteY51" fmla="*/ 148953 h 524740"/>
                <a:gd name="connsiteX52" fmla="*/ 504246 w 520223"/>
                <a:gd name="connsiteY52" fmla="*/ 148953 h 524740"/>
                <a:gd name="connsiteX53" fmla="*/ 520223 w 520223"/>
                <a:gd name="connsiteY53" fmla="*/ 132976 h 524740"/>
                <a:gd name="connsiteX54" fmla="*/ 520223 w 520223"/>
                <a:gd name="connsiteY54" fmla="*/ 132337 h 524740"/>
                <a:gd name="connsiteX55" fmla="*/ 417329 w 520223"/>
                <a:gd name="connsiteY55" fmla="*/ 62675 h 524740"/>
                <a:gd name="connsiteX56" fmla="*/ 458231 w 520223"/>
                <a:gd name="connsiteY56" fmla="*/ 62675 h 524740"/>
                <a:gd name="connsiteX57" fmla="*/ 458231 w 520223"/>
                <a:gd name="connsiteY57" fmla="*/ 103577 h 524740"/>
                <a:gd name="connsiteX58" fmla="*/ 417329 w 520223"/>
                <a:gd name="connsiteY58" fmla="*/ 103577 h 524740"/>
                <a:gd name="connsiteX59" fmla="*/ 409021 w 520223"/>
                <a:gd name="connsiteY59" fmla="*/ 83126 h 524740"/>
                <a:gd name="connsiteX60" fmla="*/ 417329 w 520223"/>
                <a:gd name="connsiteY60" fmla="*/ 62675 h 524740"/>
                <a:gd name="connsiteX61" fmla="*/ 304209 w 520223"/>
                <a:gd name="connsiteY61" fmla="*/ 49254 h 524740"/>
                <a:gd name="connsiteX62" fmla="*/ 345111 w 520223"/>
                <a:gd name="connsiteY62" fmla="*/ 49254 h 524740"/>
                <a:gd name="connsiteX63" fmla="*/ 345111 w 520223"/>
                <a:gd name="connsiteY63" fmla="*/ 90156 h 524740"/>
                <a:gd name="connsiteX64" fmla="*/ 304209 w 520223"/>
                <a:gd name="connsiteY64" fmla="*/ 90156 h 524740"/>
                <a:gd name="connsiteX65" fmla="*/ 295901 w 520223"/>
                <a:gd name="connsiteY65" fmla="*/ 69705 h 524740"/>
                <a:gd name="connsiteX66" fmla="*/ 304209 w 520223"/>
                <a:gd name="connsiteY66" fmla="*/ 49254 h 524740"/>
                <a:gd name="connsiteX67" fmla="*/ 358532 w 520223"/>
                <a:gd name="connsiteY67" fmla="*/ 203276 h 524740"/>
                <a:gd name="connsiteX68" fmla="*/ 317630 w 520223"/>
                <a:gd name="connsiteY68" fmla="*/ 203276 h 524740"/>
                <a:gd name="connsiteX69" fmla="*/ 317630 w 520223"/>
                <a:gd name="connsiteY69" fmla="*/ 162374 h 524740"/>
                <a:gd name="connsiteX70" fmla="*/ 358532 w 520223"/>
                <a:gd name="connsiteY70" fmla="*/ 162374 h 524740"/>
                <a:gd name="connsiteX71" fmla="*/ 366840 w 520223"/>
                <a:gd name="connsiteY71" fmla="*/ 182825 h 524740"/>
                <a:gd name="connsiteX72" fmla="*/ 358532 w 520223"/>
                <a:gd name="connsiteY72" fmla="*/ 203276 h 524740"/>
                <a:gd name="connsiteX73" fmla="*/ 471652 w 520223"/>
                <a:gd name="connsiteY73" fmla="*/ 216697 h 524740"/>
                <a:gd name="connsiteX74" fmla="*/ 430750 w 520223"/>
                <a:gd name="connsiteY74" fmla="*/ 216697 h 524740"/>
                <a:gd name="connsiteX75" fmla="*/ 430750 w 520223"/>
                <a:gd name="connsiteY75" fmla="*/ 175795 h 524740"/>
                <a:gd name="connsiteX76" fmla="*/ 471652 w 520223"/>
                <a:gd name="connsiteY76" fmla="*/ 175795 h 524740"/>
                <a:gd name="connsiteX77" fmla="*/ 479960 w 520223"/>
                <a:gd name="connsiteY77" fmla="*/ 196246 h 524740"/>
                <a:gd name="connsiteX78" fmla="*/ 471652 w 520223"/>
                <a:gd name="connsiteY78" fmla="*/ 216697 h 52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20223" h="524740">
                  <a:moveTo>
                    <a:pt x="520223" y="132337"/>
                  </a:moveTo>
                  <a:cubicBezTo>
                    <a:pt x="520223" y="124028"/>
                    <a:pt x="513193" y="116998"/>
                    <a:pt x="504885" y="116998"/>
                  </a:cubicBezTo>
                  <a:lnTo>
                    <a:pt x="488268" y="116998"/>
                  </a:lnTo>
                  <a:cubicBezTo>
                    <a:pt x="506802" y="88878"/>
                    <a:pt x="499133" y="51172"/>
                    <a:pt x="471652" y="32638"/>
                  </a:cubicBezTo>
                  <a:cubicBezTo>
                    <a:pt x="451201" y="19217"/>
                    <a:pt x="424998" y="19217"/>
                    <a:pt x="404547" y="32638"/>
                  </a:cubicBezTo>
                  <a:lnTo>
                    <a:pt x="404547" y="16661"/>
                  </a:lnTo>
                  <a:cubicBezTo>
                    <a:pt x="404547" y="8352"/>
                    <a:pt x="398795" y="1322"/>
                    <a:pt x="390487" y="44"/>
                  </a:cubicBezTo>
                  <a:cubicBezTo>
                    <a:pt x="381540" y="-595"/>
                    <a:pt x="373870" y="5796"/>
                    <a:pt x="373231" y="14104"/>
                  </a:cubicBezTo>
                  <a:cubicBezTo>
                    <a:pt x="373231" y="14743"/>
                    <a:pt x="373231" y="15382"/>
                    <a:pt x="373231" y="16021"/>
                  </a:cubicBezTo>
                  <a:lnTo>
                    <a:pt x="373231" y="31999"/>
                  </a:lnTo>
                  <a:cubicBezTo>
                    <a:pt x="371953" y="30082"/>
                    <a:pt x="370675" y="28803"/>
                    <a:pt x="368758" y="26886"/>
                  </a:cubicBezTo>
                  <a:cubicBezTo>
                    <a:pt x="345111" y="3240"/>
                    <a:pt x="306766" y="3240"/>
                    <a:pt x="283119" y="26886"/>
                  </a:cubicBezTo>
                  <a:cubicBezTo>
                    <a:pt x="259472" y="50533"/>
                    <a:pt x="259472" y="88878"/>
                    <a:pt x="283119" y="112525"/>
                  </a:cubicBezTo>
                  <a:cubicBezTo>
                    <a:pt x="284397" y="113803"/>
                    <a:pt x="286314" y="115720"/>
                    <a:pt x="288232" y="116998"/>
                  </a:cubicBezTo>
                  <a:lnTo>
                    <a:pt x="272893" y="116998"/>
                  </a:lnTo>
                  <a:cubicBezTo>
                    <a:pt x="264585" y="116998"/>
                    <a:pt x="257555" y="122750"/>
                    <a:pt x="256277" y="131058"/>
                  </a:cubicBezTo>
                  <a:cubicBezTo>
                    <a:pt x="255638" y="140006"/>
                    <a:pt x="262029" y="147675"/>
                    <a:pt x="270337" y="148314"/>
                  </a:cubicBezTo>
                  <a:cubicBezTo>
                    <a:pt x="270976" y="148314"/>
                    <a:pt x="271615" y="148314"/>
                    <a:pt x="272254" y="148314"/>
                  </a:cubicBezTo>
                  <a:lnTo>
                    <a:pt x="287593" y="148314"/>
                  </a:lnTo>
                  <a:cubicBezTo>
                    <a:pt x="279924" y="159179"/>
                    <a:pt x="276728" y="172600"/>
                    <a:pt x="277367" y="186021"/>
                  </a:cubicBezTo>
                  <a:cubicBezTo>
                    <a:pt x="277367" y="193051"/>
                    <a:pt x="274811" y="200081"/>
                    <a:pt x="269698" y="204554"/>
                  </a:cubicBezTo>
                  <a:lnTo>
                    <a:pt x="3835" y="471696"/>
                  </a:lnTo>
                  <a:cubicBezTo>
                    <a:pt x="-1278" y="476809"/>
                    <a:pt x="-1278" y="484478"/>
                    <a:pt x="3835" y="489591"/>
                  </a:cubicBezTo>
                  <a:lnTo>
                    <a:pt x="30677" y="516433"/>
                  </a:lnTo>
                  <a:cubicBezTo>
                    <a:pt x="35789" y="521545"/>
                    <a:pt x="43458" y="521545"/>
                    <a:pt x="48571" y="516433"/>
                  </a:cubicBezTo>
                  <a:lnTo>
                    <a:pt x="66466" y="498538"/>
                  </a:lnTo>
                  <a:lnTo>
                    <a:pt x="88834" y="520906"/>
                  </a:lnTo>
                  <a:cubicBezTo>
                    <a:pt x="93947" y="526019"/>
                    <a:pt x="101616" y="526019"/>
                    <a:pt x="106729" y="520906"/>
                  </a:cubicBezTo>
                  <a:lnTo>
                    <a:pt x="124623" y="503012"/>
                  </a:lnTo>
                  <a:cubicBezTo>
                    <a:pt x="129736" y="497899"/>
                    <a:pt x="129736" y="490230"/>
                    <a:pt x="124623" y="485117"/>
                  </a:cubicBezTo>
                  <a:lnTo>
                    <a:pt x="102255" y="462749"/>
                  </a:lnTo>
                  <a:lnTo>
                    <a:pt x="120150" y="444854"/>
                  </a:lnTo>
                  <a:lnTo>
                    <a:pt x="156578" y="481282"/>
                  </a:lnTo>
                  <a:cubicBezTo>
                    <a:pt x="161691" y="486395"/>
                    <a:pt x="169360" y="486395"/>
                    <a:pt x="174473" y="481282"/>
                  </a:cubicBezTo>
                  <a:lnTo>
                    <a:pt x="174473" y="481282"/>
                  </a:lnTo>
                  <a:lnTo>
                    <a:pt x="201315" y="454440"/>
                  </a:lnTo>
                  <a:cubicBezTo>
                    <a:pt x="206428" y="449328"/>
                    <a:pt x="206428" y="441659"/>
                    <a:pt x="201315" y="436546"/>
                  </a:cubicBezTo>
                  <a:lnTo>
                    <a:pt x="166165" y="399478"/>
                  </a:lnTo>
                  <a:lnTo>
                    <a:pt x="315074" y="250569"/>
                  </a:lnTo>
                  <a:cubicBezTo>
                    <a:pt x="320186" y="245456"/>
                    <a:pt x="327217" y="242900"/>
                    <a:pt x="334247" y="242900"/>
                  </a:cubicBezTo>
                  <a:cubicBezTo>
                    <a:pt x="335525" y="242900"/>
                    <a:pt x="336803" y="242900"/>
                    <a:pt x="338081" y="242900"/>
                  </a:cubicBezTo>
                  <a:cubicBezTo>
                    <a:pt x="350224" y="242900"/>
                    <a:pt x="361728" y="239066"/>
                    <a:pt x="371953" y="232675"/>
                  </a:cubicBezTo>
                  <a:lnTo>
                    <a:pt x="371953" y="249291"/>
                  </a:lnTo>
                  <a:cubicBezTo>
                    <a:pt x="371953" y="257599"/>
                    <a:pt x="377705" y="264629"/>
                    <a:pt x="386013" y="265908"/>
                  </a:cubicBezTo>
                  <a:cubicBezTo>
                    <a:pt x="394961" y="266547"/>
                    <a:pt x="402630" y="260156"/>
                    <a:pt x="403269" y="251847"/>
                  </a:cubicBezTo>
                  <a:cubicBezTo>
                    <a:pt x="403269" y="251208"/>
                    <a:pt x="403269" y="250569"/>
                    <a:pt x="403269" y="249930"/>
                  </a:cubicBezTo>
                  <a:lnTo>
                    <a:pt x="403269" y="233953"/>
                  </a:lnTo>
                  <a:cubicBezTo>
                    <a:pt x="404547" y="235870"/>
                    <a:pt x="405825" y="237148"/>
                    <a:pt x="407743" y="239066"/>
                  </a:cubicBezTo>
                  <a:cubicBezTo>
                    <a:pt x="431389" y="262712"/>
                    <a:pt x="469735" y="262712"/>
                    <a:pt x="493381" y="239066"/>
                  </a:cubicBezTo>
                  <a:cubicBezTo>
                    <a:pt x="517028" y="215419"/>
                    <a:pt x="517028" y="177073"/>
                    <a:pt x="493381" y="153427"/>
                  </a:cubicBezTo>
                  <a:lnTo>
                    <a:pt x="493381" y="153427"/>
                  </a:lnTo>
                  <a:cubicBezTo>
                    <a:pt x="492103" y="152149"/>
                    <a:pt x="490186" y="150231"/>
                    <a:pt x="488268" y="148953"/>
                  </a:cubicBezTo>
                  <a:lnTo>
                    <a:pt x="504246" y="148953"/>
                  </a:lnTo>
                  <a:cubicBezTo>
                    <a:pt x="513193" y="148953"/>
                    <a:pt x="520223" y="141923"/>
                    <a:pt x="520223" y="132976"/>
                  </a:cubicBezTo>
                  <a:lnTo>
                    <a:pt x="520223" y="132337"/>
                  </a:lnTo>
                  <a:close/>
                  <a:moveTo>
                    <a:pt x="417329" y="62675"/>
                  </a:moveTo>
                  <a:cubicBezTo>
                    <a:pt x="428833" y="51172"/>
                    <a:pt x="446727" y="51172"/>
                    <a:pt x="458231" y="62675"/>
                  </a:cubicBezTo>
                  <a:cubicBezTo>
                    <a:pt x="469735" y="74179"/>
                    <a:pt x="469735" y="92074"/>
                    <a:pt x="458231" y="103577"/>
                  </a:cubicBezTo>
                  <a:cubicBezTo>
                    <a:pt x="446727" y="115081"/>
                    <a:pt x="428833" y="115081"/>
                    <a:pt x="417329" y="103577"/>
                  </a:cubicBezTo>
                  <a:cubicBezTo>
                    <a:pt x="412216" y="98465"/>
                    <a:pt x="409021" y="90796"/>
                    <a:pt x="409021" y="83126"/>
                  </a:cubicBezTo>
                  <a:cubicBezTo>
                    <a:pt x="409021" y="75457"/>
                    <a:pt x="411577" y="68427"/>
                    <a:pt x="417329" y="62675"/>
                  </a:cubicBezTo>
                  <a:close/>
                  <a:moveTo>
                    <a:pt x="304209" y="49254"/>
                  </a:moveTo>
                  <a:cubicBezTo>
                    <a:pt x="315713" y="37751"/>
                    <a:pt x="333608" y="37751"/>
                    <a:pt x="345111" y="49254"/>
                  </a:cubicBezTo>
                  <a:cubicBezTo>
                    <a:pt x="356615" y="60758"/>
                    <a:pt x="356615" y="78653"/>
                    <a:pt x="345111" y="90156"/>
                  </a:cubicBezTo>
                  <a:cubicBezTo>
                    <a:pt x="333608" y="101660"/>
                    <a:pt x="315713" y="101660"/>
                    <a:pt x="304209" y="90156"/>
                  </a:cubicBezTo>
                  <a:cubicBezTo>
                    <a:pt x="299096" y="85044"/>
                    <a:pt x="295901" y="77375"/>
                    <a:pt x="295901" y="69705"/>
                  </a:cubicBezTo>
                  <a:cubicBezTo>
                    <a:pt x="295901" y="62036"/>
                    <a:pt x="299096" y="55006"/>
                    <a:pt x="304209" y="49254"/>
                  </a:cubicBezTo>
                  <a:close/>
                  <a:moveTo>
                    <a:pt x="358532" y="203276"/>
                  </a:moveTo>
                  <a:cubicBezTo>
                    <a:pt x="347028" y="214780"/>
                    <a:pt x="329134" y="214780"/>
                    <a:pt x="317630" y="203276"/>
                  </a:cubicBezTo>
                  <a:cubicBezTo>
                    <a:pt x="306126" y="191773"/>
                    <a:pt x="306126" y="173878"/>
                    <a:pt x="317630" y="162374"/>
                  </a:cubicBezTo>
                  <a:cubicBezTo>
                    <a:pt x="329134" y="150870"/>
                    <a:pt x="347028" y="150870"/>
                    <a:pt x="358532" y="162374"/>
                  </a:cubicBezTo>
                  <a:cubicBezTo>
                    <a:pt x="363645" y="167487"/>
                    <a:pt x="366840" y="175156"/>
                    <a:pt x="366840" y="182825"/>
                  </a:cubicBezTo>
                  <a:cubicBezTo>
                    <a:pt x="366840" y="190494"/>
                    <a:pt x="363645" y="197524"/>
                    <a:pt x="358532" y="203276"/>
                  </a:cubicBezTo>
                  <a:close/>
                  <a:moveTo>
                    <a:pt x="471652" y="216697"/>
                  </a:moveTo>
                  <a:cubicBezTo>
                    <a:pt x="460148" y="228201"/>
                    <a:pt x="442254" y="228201"/>
                    <a:pt x="430750" y="216697"/>
                  </a:cubicBezTo>
                  <a:cubicBezTo>
                    <a:pt x="419246" y="205194"/>
                    <a:pt x="419246" y="187299"/>
                    <a:pt x="430750" y="175795"/>
                  </a:cubicBezTo>
                  <a:cubicBezTo>
                    <a:pt x="442254" y="164291"/>
                    <a:pt x="460148" y="164291"/>
                    <a:pt x="471652" y="175795"/>
                  </a:cubicBezTo>
                  <a:cubicBezTo>
                    <a:pt x="476765" y="180908"/>
                    <a:pt x="479960" y="188577"/>
                    <a:pt x="479960" y="196246"/>
                  </a:cubicBezTo>
                  <a:cubicBezTo>
                    <a:pt x="479960" y="203915"/>
                    <a:pt x="476765" y="210945"/>
                    <a:pt x="471652" y="216697"/>
                  </a:cubicBezTo>
                  <a:close/>
                </a:path>
              </a:pathLst>
            </a:custGeom>
            <a:solidFill>
              <a:srgbClr val="000000"/>
            </a:solidFill>
            <a:ln w="6350" cap="flat">
              <a:noFill/>
              <a:prstDash val="solid"/>
              <a:miter/>
            </a:ln>
          </p:spPr>
          <p:txBody>
            <a:bodyPr rtlCol="0" anchor="ctr"/>
            <a:lstStyle/>
            <a:p>
              <a:endParaRPr lang="en-NZ"/>
            </a:p>
          </p:txBody>
        </p:sp>
      </p:grpSp>
      <p:sp>
        <p:nvSpPr>
          <p:cNvPr id="3" name="TextBox 2">
            <a:extLst>
              <a:ext uri="{FF2B5EF4-FFF2-40B4-BE49-F238E27FC236}">
                <a16:creationId xmlns:a16="http://schemas.microsoft.com/office/drawing/2014/main" id="{C5615D18-5B8B-45B2-B18F-F43F1E4D222E}"/>
              </a:ext>
            </a:extLst>
          </p:cNvPr>
          <p:cNvSpPr txBox="1"/>
          <p:nvPr/>
        </p:nvSpPr>
        <p:spPr>
          <a:xfrm>
            <a:off x="381930" y="2992494"/>
            <a:ext cx="303376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rPr>
              <a:t>*Patient, organization</a:t>
            </a:r>
            <a:r>
              <a:rPr lang="en-NZ" sz="2000" dirty="0">
                <a:solidFill>
                  <a:schemeClr val="bg1"/>
                </a:solidFill>
                <a:latin typeface="Bookman Old Style" panose="020506040505050202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rPr>
              <a:t> environment</a:t>
            </a:r>
            <a:br>
              <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rPr>
            </a:br>
            <a:endPar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rPr>
              <a:t>*Patients’ culture</a:t>
            </a:r>
            <a:br>
              <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rPr>
            </a:br>
            <a:endPar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rPr>
              <a:t>*Organizational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2000" dirty="0">
                <a:solidFill>
                  <a:schemeClr val="bg1"/>
                </a:solidFill>
                <a:latin typeface="Bookman Old Style" panose="02050604050505020204" pitchFamily="18" charset="0"/>
              </a:rPr>
              <a:t> </a:t>
            </a:r>
            <a:r>
              <a:rPr kumimoji="0" lang="en-NZ" sz="2000" b="0" i="0" u="none" strike="noStrike" kern="1200" cap="none" spc="0" normalizeH="0" baseline="0" noProof="0" dirty="0">
                <a:ln>
                  <a:noFill/>
                </a:ln>
                <a:solidFill>
                  <a:schemeClr val="bg1"/>
                </a:solidFill>
                <a:effectLst/>
                <a:uLnTx/>
                <a:uFillTx/>
                <a:latin typeface="Bookman Old Style" panose="02050604050505020204" pitchFamily="18" charset="0"/>
              </a:rPr>
              <a:t>values/priorities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32852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39293" y="227638"/>
            <a:ext cx="4396865" cy="1101406"/>
          </a:xfrm>
        </p:spPr>
        <p:txBody>
          <a:bodyPr>
            <a:noAutofit/>
          </a:bodyPr>
          <a:lstStyle/>
          <a:p>
            <a:r>
              <a:rPr lang="en-US" sz="5000" dirty="0">
                <a:solidFill>
                  <a:srgbClr val="002060"/>
                </a:solidFill>
                <a:latin typeface="Britannic Bold" panose="020B0903060703020204" pitchFamily="34" charset="0"/>
              </a:rPr>
              <a:t>Key Takeaways</a:t>
            </a:r>
          </a:p>
        </p:txBody>
      </p:sp>
      <p:sp>
        <p:nvSpPr>
          <p:cNvPr id="6" name="Freeform 5"/>
          <p:cNvSpPr>
            <a:spLocks/>
          </p:cNvSpPr>
          <p:nvPr/>
        </p:nvSpPr>
        <p:spPr bwMode="auto">
          <a:xfrm>
            <a:off x="5384355" y="3283032"/>
            <a:ext cx="1423291" cy="3023765"/>
          </a:xfrm>
          <a:custGeom>
            <a:avLst/>
            <a:gdLst>
              <a:gd name="connsiteX0" fmla="*/ 653346 w 1423291"/>
              <a:gd name="connsiteY0" fmla="*/ 926 h 3023765"/>
              <a:gd name="connsiteX1" fmla="*/ 683584 w 1423291"/>
              <a:gd name="connsiteY1" fmla="*/ 9666 h 3023765"/>
              <a:gd name="connsiteX2" fmla="*/ 945657 w 1423291"/>
              <a:gd name="connsiteY2" fmla="*/ 798336 h 3023765"/>
              <a:gd name="connsiteX3" fmla="*/ 1255777 w 1423291"/>
              <a:gd name="connsiteY3" fmla="*/ 513308 h 3023765"/>
              <a:gd name="connsiteX4" fmla="*/ 1421757 w 1423291"/>
              <a:gd name="connsiteY4" fmla="*/ 469032 h 3023765"/>
              <a:gd name="connsiteX5" fmla="*/ 1089797 w 1423291"/>
              <a:gd name="connsiteY5" fmla="*/ 1451410 h 3023765"/>
              <a:gd name="connsiteX6" fmla="*/ 1115305 w 1423291"/>
              <a:gd name="connsiteY6" fmla="*/ 2944490 h 3023765"/>
              <a:gd name="connsiteX7" fmla="*/ 1126210 w 1423291"/>
              <a:gd name="connsiteY7" fmla="*/ 3023765 h 3023765"/>
              <a:gd name="connsiteX8" fmla="*/ 566894 w 1423291"/>
              <a:gd name="connsiteY8" fmla="*/ 3023765 h 3023765"/>
              <a:gd name="connsiteX9" fmla="*/ 567862 w 1423291"/>
              <a:gd name="connsiteY9" fmla="*/ 3011717 h 3023765"/>
              <a:gd name="connsiteX10" fmla="*/ 622433 w 1423291"/>
              <a:gd name="connsiteY10" fmla="*/ 1789017 h 3023765"/>
              <a:gd name="connsiteX11" fmla="*/ 146333 w 1423291"/>
              <a:gd name="connsiteY11" fmla="*/ 1069528 h 3023765"/>
              <a:gd name="connsiteX12" fmla="*/ 56792 w 1423291"/>
              <a:gd name="connsiteY12" fmla="*/ 817707 h 3023765"/>
              <a:gd name="connsiteX13" fmla="*/ 353808 w 1423291"/>
              <a:gd name="connsiteY13" fmla="*/ 1014183 h 3023765"/>
              <a:gd name="connsiteX14" fmla="*/ 41504 w 1423291"/>
              <a:gd name="connsiteY14" fmla="*/ 560351 h 3023765"/>
              <a:gd name="connsiteX15" fmla="*/ 48056 w 1423291"/>
              <a:gd name="connsiteY15" fmla="*/ 355574 h 3023765"/>
              <a:gd name="connsiteX16" fmla="*/ 432430 w 1423291"/>
              <a:gd name="connsiteY16" fmla="*/ 801103 h 3023765"/>
              <a:gd name="connsiteX17" fmla="*/ 200932 w 1423291"/>
              <a:gd name="connsiteY17" fmla="*/ 136960 h 3023765"/>
              <a:gd name="connsiteX18" fmla="*/ 395303 w 1423291"/>
              <a:gd name="connsiteY18" fmla="*/ 325134 h 3023765"/>
              <a:gd name="connsiteX19" fmla="*/ 657376 w 1423291"/>
              <a:gd name="connsiteY19" fmla="*/ 532679 h 3023765"/>
              <a:gd name="connsiteX20" fmla="*/ 653346 w 1423291"/>
              <a:gd name="connsiteY20" fmla="*/ 926 h 302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3291" h="3023765">
                <a:moveTo>
                  <a:pt x="653346" y="926"/>
                </a:moveTo>
                <a:cubicBezTo>
                  <a:pt x="661574" y="-1619"/>
                  <a:pt x="671572" y="1018"/>
                  <a:pt x="683584" y="9666"/>
                </a:cubicBezTo>
                <a:cubicBezTo>
                  <a:pt x="779677" y="76080"/>
                  <a:pt x="814620" y="762362"/>
                  <a:pt x="945657" y="798336"/>
                </a:cubicBezTo>
                <a:cubicBezTo>
                  <a:pt x="1078878" y="834310"/>
                  <a:pt x="1220834" y="612929"/>
                  <a:pt x="1255777" y="513308"/>
                </a:cubicBezTo>
                <a:cubicBezTo>
                  <a:pt x="1290720" y="410919"/>
                  <a:pt x="1402101" y="358341"/>
                  <a:pt x="1421757" y="469032"/>
                </a:cubicBezTo>
                <a:cubicBezTo>
                  <a:pt x="1443596" y="579722"/>
                  <a:pt x="1227386" y="729154"/>
                  <a:pt x="1089797" y="1451410"/>
                </a:cubicBezTo>
                <a:cubicBezTo>
                  <a:pt x="1005169" y="1901091"/>
                  <a:pt x="1061304" y="2533454"/>
                  <a:pt x="1115305" y="2944490"/>
                </a:cubicBezTo>
                <a:lnTo>
                  <a:pt x="1126210" y="3023765"/>
                </a:lnTo>
                <a:lnTo>
                  <a:pt x="566894" y="3023765"/>
                </a:lnTo>
                <a:lnTo>
                  <a:pt x="567862" y="3011717"/>
                </a:lnTo>
                <a:cubicBezTo>
                  <a:pt x="585392" y="2790258"/>
                  <a:pt x="631306" y="2164500"/>
                  <a:pt x="622433" y="1789017"/>
                </a:cubicBezTo>
                <a:cubicBezTo>
                  <a:pt x="611514" y="1326883"/>
                  <a:pt x="281738" y="1191288"/>
                  <a:pt x="146333" y="1069528"/>
                </a:cubicBezTo>
                <a:cubicBezTo>
                  <a:pt x="10929" y="947768"/>
                  <a:pt x="-19646" y="812172"/>
                  <a:pt x="56792" y="817707"/>
                </a:cubicBezTo>
                <a:cubicBezTo>
                  <a:pt x="131046" y="823241"/>
                  <a:pt x="338520" y="1058459"/>
                  <a:pt x="353808" y="1014183"/>
                </a:cubicBezTo>
                <a:cubicBezTo>
                  <a:pt x="369096" y="972674"/>
                  <a:pt x="120126" y="715318"/>
                  <a:pt x="41504" y="560351"/>
                </a:cubicBezTo>
                <a:cubicBezTo>
                  <a:pt x="-39302" y="408152"/>
                  <a:pt x="17481" y="369410"/>
                  <a:pt x="48056" y="355574"/>
                </a:cubicBezTo>
                <a:cubicBezTo>
                  <a:pt x="80815" y="341737"/>
                  <a:pt x="414958" y="828776"/>
                  <a:pt x="432430" y="801103"/>
                </a:cubicBezTo>
                <a:cubicBezTo>
                  <a:pt x="452086" y="770663"/>
                  <a:pt x="187828" y="184003"/>
                  <a:pt x="200932" y="136960"/>
                </a:cubicBezTo>
                <a:cubicBezTo>
                  <a:pt x="211852" y="89916"/>
                  <a:pt x="279554" y="-4171"/>
                  <a:pt x="395303" y="325134"/>
                </a:cubicBezTo>
                <a:cubicBezTo>
                  <a:pt x="511052" y="654438"/>
                  <a:pt x="694503" y="806638"/>
                  <a:pt x="657376" y="532679"/>
                </a:cubicBezTo>
                <a:cubicBezTo>
                  <a:pt x="624890" y="290543"/>
                  <a:pt x="595748" y="18746"/>
                  <a:pt x="653346" y="926"/>
                </a:cubicBezTo>
                <a:close/>
              </a:path>
            </a:pathLst>
          </a:custGeom>
          <a:solidFill>
            <a:srgbClr val="894C27"/>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4" name="Group 83"/>
          <p:cNvGrpSpPr/>
          <p:nvPr/>
        </p:nvGrpSpPr>
        <p:grpSpPr>
          <a:xfrm>
            <a:off x="1219231" y="5101479"/>
            <a:ext cx="10899145" cy="722827"/>
            <a:chOff x="297053" y="4428742"/>
            <a:chExt cx="10899145" cy="722827"/>
          </a:xfrm>
        </p:grpSpPr>
        <p:sp>
          <p:nvSpPr>
            <p:cNvPr id="82" name="Rectangle 81"/>
            <p:cNvSpPr/>
            <p:nvPr/>
          </p:nvSpPr>
          <p:spPr>
            <a:xfrm>
              <a:off x="297053" y="4897653"/>
              <a:ext cx="1503821" cy="253916"/>
            </a:xfrm>
            <a:prstGeom prst="rect">
              <a:avLst/>
            </a:prstGeom>
          </p:spPr>
          <p:txBody>
            <a:bodyPr wrap="square">
              <a:spAutoFit/>
            </a:bodyPr>
            <a:lstStyle/>
            <a:p>
              <a:pPr algn="just"/>
              <a:endParaRPr lang="en-US" sz="1050" dirty="0">
                <a:solidFill>
                  <a:schemeClr val="tx1">
                    <a:lumMod val="50000"/>
                    <a:lumOff val="50000"/>
                  </a:schemeClr>
                </a:solidFill>
              </a:endParaRPr>
            </a:p>
          </p:txBody>
        </p:sp>
        <p:sp>
          <p:nvSpPr>
            <p:cNvPr id="83" name="Rectangle 82"/>
            <p:cNvSpPr/>
            <p:nvPr/>
          </p:nvSpPr>
          <p:spPr>
            <a:xfrm>
              <a:off x="7353479" y="4428742"/>
              <a:ext cx="3842719" cy="707886"/>
            </a:xfrm>
            <a:prstGeom prst="rect">
              <a:avLst/>
            </a:prstGeom>
          </p:spPr>
          <p:txBody>
            <a:bodyPr wrap="none">
              <a:spAutoFit/>
            </a:bodyPr>
            <a:lstStyle/>
            <a:p>
              <a:r>
                <a:rPr lang="en-US" sz="2500" b="1" dirty="0">
                  <a:latin typeface="Bookman Old Style" panose="02050604050505020204" pitchFamily="18" charset="0"/>
                </a:rPr>
                <a:t>Context </a:t>
              </a:r>
            </a:p>
            <a:p>
              <a:r>
                <a:rPr lang="en-US" sz="1500" b="1" dirty="0">
                  <a:latin typeface="Bookman Old Style" panose="02050604050505020204" pitchFamily="18" charset="0"/>
                </a:rPr>
                <a:t>(patient, organization, environment)</a:t>
              </a:r>
            </a:p>
          </p:txBody>
        </p:sp>
      </p:grpSp>
      <p:grpSp>
        <p:nvGrpSpPr>
          <p:cNvPr id="85" name="Group 84"/>
          <p:cNvGrpSpPr/>
          <p:nvPr/>
        </p:nvGrpSpPr>
        <p:grpSpPr>
          <a:xfrm>
            <a:off x="41766" y="4334056"/>
            <a:ext cx="3858749" cy="1028564"/>
            <a:chOff x="146504" y="4897653"/>
            <a:chExt cx="3858749" cy="1028564"/>
          </a:xfrm>
        </p:grpSpPr>
        <p:sp>
          <p:nvSpPr>
            <p:cNvPr id="86" name="Rectangle 85"/>
            <p:cNvSpPr/>
            <p:nvPr/>
          </p:nvSpPr>
          <p:spPr>
            <a:xfrm>
              <a:off x="297053" y="4897653"/>
              <a:ext cx="1503821" cy="253916"/>
            </a:xfrm>
            <a:prstGeom prst="rect">
              <a:avLst/>
            </a:prstGeom>
          </p:spPr>
          <p:txBody>
            <a:bodyPr wrap="square">
              <a:spAutoFit/>
            </a:bodyPr>
            <a:lstStyle/>
            <a:p>
              <a:pPr algn="just"/>
              <a:endParaRPr lang="en-US" sz="1050" dirty="0">
                <a:solidFill>
                  <a:schemeClr val="tx1">
                    <a:lumMod val="50000"/>
                    <a:lumOff val="50000"/>
                  </a:schemeClr>
                </a:solidFill>
              </a:endParaRPr>
            </a:p>
          </p:txBody>
        </p:sp>
        <p:sp>
          <p:nvSpPr>
            <p:cNvPr id="87" name="Rectangle 86"/>
            <p:cNvSpPr/>
            <p:nvPr/>
          </p:nvSpPr>
          <p:spPr>
            <a:xfrm>
              <a:off x="146504" y="5449163"/>
              <a:ext cx="3858749" cy="477054"/>
            </a:xfrm>
            <a:prstGeom prst="rect">
              <a:avLst/>
            </a:prstGeom>
          </p:spPr>
          <p:txBody>
            <a:bodyPr wrap="none">
              <a:spAutoFit/>
            </a:bodyPr>
            <a:lstStyle/>
            <a:p>
              <a:r>
                <a:rPr lang="en-US" sz="2500" b="1" dirty="0">
                  <a:latin typeface="Bookman Old Style" panose="02050604050505020204" pitchFamily="18" charset="0"/>
                </a:rPr>
                <a:t>Shared understanding</a:t>
              </a:r>
            </a:p>
          </p:txBody>
        </p:sp>
      </p:grpSp>
      <p:grpSp>
        <p:nvGrpSpPr>
          <p:cNvPr id="88" name="Group 87"/>
          <p:cNvGrpSpPr/>
          <p:nvPr/>
        </p:nvGrpSpPr>
        <p:grpSpPr>
          <a:xfrm>
            <a:off x="1658963" y="1931020"/>
            <a:ext cx="2435282" cy="613570"/>
            <a:chOff x="50795" y="4537999"/>
            <a:chExt cx="2435282" cy="613570"/>
          </a:xfrm>
        </p:grpSpPr>
        <p:sp>
          <p:nvSpPr>
            <p:cNvPr id="89" name="Rectangle 88"/>
            <p:cNvSpPr/>
            <p:nvPr/>
          </p:nvSpPr>
          <p:spPr>
            <a:xfrm>
              <a:off x="297053" y="4897653"/>
              <a:ext cx="1503821" cy="253916"/>
            </a:xfrm>
            <a:prstGeom prst="rect">
              <a:avLst/>
            </a:prstGeom>
          </p:spPr>
          <p:txBody>
            <a:bodyPr wrap="square">
              <a:spAutoFit/>
            </a:bodyPr>
            <a:lstStyle/>
            <a:p>
              <a:pPr algn="just"/>
              <a:endParaRPr lang="en-US" sz="1050" dirty="0">
                <a:solidFill>
                  <a:schemeClr val="tx1">
                    <a:lumMod val="50000"/>
                    <a:lumOff val="50000"/>
                  </a:schemeClr>
                </a:solidFill>
              </a:endParaRPr>
            </a:p>
          </p:txBody>
        </p:sp>
        <p:sp>
          <p:nvSpPr>
            <p:cNvPr id="90" name="Rectangle 89"/>
            <p:cNvSpPr/>
            <p:nvPr/>
          </p:nvSpPr>
          <p:spPr>
            <a:xfrm>
              <a:off x="50795" y="4537999"/>
              <a:ext cx="2435282" cy="477054"/>
            </a:xfrm>
            <a:prstGeom prst="rect">
              <a:avLst/>
            </a:prstGeom>
          </p:spPr>
          <p:txBody>
            <a:bodyPr wrap="none">
              <a:spAutoFit/>
            </a:bodyPr>
            <a:lstStyle/>
            <a:p>
              <a:r>
                <a:rPr lang="en-US" sz="2500" b="1" dirty="0">
                  <a:latin typeface="Bookman Old Style" panose="02050604050505020204" pitchFamily="18" charset="0"/>
                </a:rPr>
                <a:t>WHAT + HOW</a:t>
              </a:r>
            </a:p>
          </p:txBody>
        </p:sp>
      </p:grpSp>
      <p:grpSp>
        <p:nvGrpSpPr>
          <p:cNvPr id="91" name="Group 90"/>
          <p:cNvGrpSpPr/>
          <p:nvPr/>
        </p:nvGrpSpPr>
        <p:grpSpPr>
          <a:xfrm>
            <a:off x="4947355" y="949697"/>
            <a:ext cx="4785022" cy="1025328"/>
            <a:chOff x="-2984148" y="4126241"/>
            <a:chExt cx="4785022" cy="1025328"/>
          </a:xfrm>
        </p:grpSpPr>
        <p:sp>
          <p:nvSpPr>
            <p:cNvPr id="92" name="Rectangle 91"/>
            <p:cNvSpPr/>
            <p:nvPr/>
          </p:nvSpPr>
          <p:spPr>
            <a:xfrm>
              <a:off x="297053" y="4897653"/>
              <a:ext cx="1503821" cy="253916"/>
            </a:xfrm>
            <a:prstGeom prst="rect">
              <a:avLst/>
            </a:prstGeom>
          </p:spPr>
          <p:txBody>
            <a:bodyPr wrap="square">
              <a:spAutoFit/>
            </a:bodyPr>
            <a:lstStyle/>
            <a:p>
              <a:pPr algn="just"/>
              <a:endParaRPr lang="en-US" sz="1050" dirty="0">
                <a:solidFill>
                  <a:schemeClr val="tx1">
                    <a:lumMod val="50000"/>
                    <a:lumOff val="50000"/>
                  </a:schemeClr>
                </a:solidFill>
              </a:endParaRPr>
            </a:p>
          </p:txBody>
        </p:sp>
        <p:sp>
          <p:nvSpPr>
            <p:cNvPr id="93" name="Rectangle 92"/>
            <p:cNvSpPr/>
            <p:nvPr/>
          </p:nvSpPr>
          <p:spPr>
            <a:xfrm>
              <a:off x="-2984148" y="4126241"/>
              <a:ext cx="2467342" cy="477054"/>
            </a:xfrm>
            <a:prstGeom prst="rect">
              <a:avLst/>
            </a:prstGeom>
          </p:spPr>
          <p:txBody>
            <a:bodyPr wrap="none">
              <a:spAutoFit/>
            </a:bodyPr>
            <a:lstStyle/>
            <a:p>
              <a:r>
                <a:rPr lang="en-US" sz="2500" b="1" dirty="0">
                  <a:latin typeface="Bookman Old Style" panose="02050604050505020204" pitchFamily="18" charset="0"/>
                </a:rPr>
                <a:t>Relationships</a:t>
              </a:r>
            </a:p>
          </p:txBody>
        </p:sp>
      </p:grpSp>
      <p:grpSp>
        <p:nvGrpSpPr>
          <p:cNvPr id="94" name="Group 93"/>
          <p:cNvGrpSpPr/>
          <p:nvPr/>
        </p:nvGrpSpPr>
        <p:grpSpPr>
          <a:xfrm>
            <a:off x="8326665" y="1988474"/>
            <a:ext cx="2054536" cy="1590773"/>
            <a:chOff x="-253662" y="3560796"/>
            <a:chExt cx="2054536" cy="1590773"/>
          </a:xfrm>
        </p:grpSpPr>
        <p:sp>
          <p:nvSpPr>
            <p:cNvPr id="95" name="Rectangle 94"/>
            <p:cNvSpPr/>
            <p:nvPr/>
          </p:nvSpPr>
          <p:spPr>
            <a:xfrm>
              <a:off x="297053" y="4897653"/>
              <a:ext cx="1503821" cy="253916"/>
            </a:xfrm>
            <a:prstGeom prst="rect">
              <a:avLst/>
            </a:prstGeom>
          </p:spPr>
          <p:txBody>
            <a:bodyPr wrap="square">
              <a:spAutoFit/>
            </a:bodyPr>
            <a:lstStyle/>
            <a:p>
              <a:pPr algn="just"/>
              <a:endParaRPr lang="en-US" sz="1050" dirty="0">
                <a:solidFill>
                  <a:schemeClr val="tx1">
                    <a:lumMod val="50000"/>
                    <a:lumOff val="50000"/>
                  </a:schemeClr>
                </a:solidFill>
              </a:endParaRPr>
            </a:p>
          </p:txBody>
        </p:sp>
        <p:sp>
          <p:nvSpPr>
            <p:cNvPr id="96" name="Rectangle 95"/>
            <p:cNvSpPr/>
            <p:nvPr/>
          </p:nvSpPr>
          <p:spPr>
            <a:xfrm>
              <a:off x="-253662" y="3560796"/>
              <a:ext cx="1101584" cy="477054"/>
            </a:xfrm>
            <a:prstGeom prst="rect">
              <a:avLst/>
            </a:prstGeom>
          </p:spPr>
          <p:txBody>
            <a:bodyPr wrap="none">
              <a:spAutoFit/>
            </a:bodyPr>
            <a:lstStyle/>
            <a:p>
              <a:r>
                <a:rPr lang="en-US" sz="2500" b="1" dirty="0">
                  <a:latin typeface="Bookman Old Style" panose="02050604050505020204" pitchFamily="18" charset="0"/>
                </a:rPr>
                <a:t>Team</a:t>
              </a:r>
            </a:p>
          </p:txBody>
        </p:sp>
      </p:grpSp>
      <p:grpSp>
        <p:nvGrpSpPr>
          <p:cNvPr id="97" name="Group 96"/>
          <p:cNvGrpSpPr/>
          <p:nvPr/>
        </p:nvGrpSpPr>
        <p:grpSpPr>
          <a:xfrm>
            <a:off x="8447408" y="3499278"/>
            <a:ext cx="2307306" cy="1856117"/>
            <a:chOff x="297053" y="3295452"/>
            <a:chExt cx="2307306" cy="1856117"/>
          </a:xfrm>
        </p:grpSpPr>
        <p:sp>
          <p:nvSpPr>
            <p:cNvPr id="98" name="Rectangle 97"/>
            <p:cNvSpPr/>
            <p:nvPr/>
          </p:nvSpPr>
          <p:spPr>
            <a:xfrm>
              <a:off x="297053" y="4897653"/>
              <a:ext cx="1503821" cy="253916"/>
            </a:xfrm>
            <a:prstGeom prst="rect">
              <a:avLst/>
            </a:prstGeom>
          </p:spPr>
          <p:txBody>
            <a:bodyPr wrap="square">
              <a:spAutoFit/>
            </a:bodyPr>
            <a:lstStyle/>
            <a:p>
              <a:pPr algn="just"/>
              <a:endParaRPr lang="en-US" sz="1050" dirty="0">
                <a:solidFill>
                  <a:schemeClr val="tx1">
                    <a:lumMod val="50000"/>
                    <a:lumOff val="50000"/>
                  </a:schemeClr>
                </a:solidFill>
              </a:endParaRPr>
            </a:p>
          </p:txBody>
        </p:sp>
        <p:sp>
          <p:nvSpPr>
            <p:cNvPr id="99" name="Rectangle 98"/>
            <p:cNvSpPr/>
            <p:nvPr/>
          </p:nvSpPr>
          <p:spPr>
            <a:xfrm>
              <a:off x="720510" y="3295452"/>
              <a:ext cx="1883849" cy="477054"/>
            </a:xfrm>
            <a:prstGeom prst="rect">
              <a:avLst/>
            </a:prstGeom>
          </p:spPr>
          <p:txBody>
            <a:bodyPr wrap="none">
              <a:spAutoFit/>
            </a:bodyPr>
            <a:lstStyle/>
            <a:p>
              <a:r>
                <a:rPr lang="en-US" sz="2500" b="1" dirty="0">
                  <a:latin typeface="Bookman Old Style" panose="02050604050505020204" pitchFamily="18" charset="0"/>
                </a:rPr>
                <a:t>Flexibility</a:t>
              </a:r>
            </a:p>
          </p:txBody>
        </p:sp>
      </p:grpSp>
      <p:grpSp>
        <p:nvGrpSpPr>
          <p:cNvPr id="2" name="Group 1"/>
          <p:cNvGrpSpPr/>
          <p:nvPr/>
        </p:nvGrpSpPr>
        <p:grpSpPr>
          <a:xfrm>
            <a:off x="3627210" y="1568462"/>
            <a:ext cx="4939774" cy="4003308"/>
            <a:chOff x="2103210" y="1568462"/>
            <a:chExt cx="4939774" cy="4003308"/>
          </a:xfrm>
        </p:grpSpPr>
        <p:sp>
          <p:nvSpPr>
            <p:cNvPr id="63" name="Freeform 62"/>
            <p:cNvSpPr>
              <a:spLocks/>
            </p:cNvSpPr>
            <p:nvPr/>
          </p:nvSpPr>
          <p:spPr bwMode="auto">
            <a:xfrm rot="18501521">
              <a:off x="3951665" y="1661202"/>
              <a:ext cx="1243013" cy="1057533"/>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rgbClr val="AECA00"/>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4" name="Freeform 63"/>
            <p:cNvSpPr>
              <a:spLocks/>
            </p:cNvSpPr>
            <p:nvPr/>
          </p:nvSpPr>
          <p:spPr bwMode="auto">
            <a:xfrm>
              <a:off x="5269191" y="2201870"/>
              <a:ext cx="1243013" cy="1057533"/>
            </a:xfrm>
            <a:custGeom>
              <a:avLst/>
              <a:gdLst>
                <a:gd name="connsiteX0" fmla="*/ 965201 w 1243013"/>
                <a:gd name="connsiteY0" fmla="*/ 0 h 1057533"/>
                <a:gd name="connsiteX1" fmla="*/ 1000522 w 1243013"/>
                <a:gd name="connsiteY1" fmla="*/ 794 h 1057533"/>
                <a:gd name="connsiteX2" fmla="*/ 1069976 w 1243013"/>
                <a:gd name="connsiteY2" fmla="*/ 5157 h 1057533"/>
                <a:gd name="connsiteX3" fmla="*/ 1139429 w 1243013"/>
                <a:gd name="connsiteY3" fmla="*/ 15472 h 1057533"/>
                <a:gd name="connsiteX4" fmla="*/ 1207691 w 1243013"/>
                <a:gd name="connsiteY4" fmla="*/ 30548 h 1057533"/>
                <a:gd name="connsiteX5" fmla="*/ 1240482 w 1243013"/>
                <a:gd name="connsiteY5" fmla="*/ 39417 h 1057533"/>
                <a:gd name="connsiteX6" fmla="*/ 1241823 w 1243013"/>
                <a:gd name="connsiteY6" fmla="*/ 38358 h 1057533"/>
                <a:gd name="connsiteX7" fmla="*/ 1243013 w 1243013"/>
                <a:gd name="connsiteY7" fmla="*/ 66525 h 1057533"/>
                <a:gd name="connsiteX8" fmla="*/ 1242894 w 1243013"/>
                <a:gd name="connsiteY8" fmla="*/ 83749 h 1057533"/>
                <a:gd name="connsiteX9" fmla="*/ 1242616 w 1243013"/>
                <a:gd name="connsiteY9" fmla="*/ 123653 h 1057533"/>
                <a:gd name="connsiteX10" fmla="*/ 1239044 w 1243013"/>
                <a:gd name="connsiteY10" fmla="*/ 180384 h 1057533"/>
                <a:gd name="connsiteX11" fmla="*/ 1232298 w 1243013"/>
                <a:gd name="connsiteY11" fmla="*/ 236718 h 1057533"/>
                <a:gd name="connsiteX12" fmla="*/ 1221979 w 1243013"/>
                <a:gd name="connsiteY12" fmla="*/ 292259 h 1057533"/>
                <a:gd name="connsiteX13" fmla="*/ 1208882 w 1243013"/>
                <a:gd name="connsiteY13" fmla="*/ 347800 h 1057533"/>
                <a:gd name="connsiteX14" fmla="*/ 1192213 w 1243013"/>
                <a:gd name="connsiteY14" fmla="*/ 402151 h 1057533"/>
                <a:gd name="connsiteX15" fmla="*/ 1172369 w 1243013"/>
                <a:gd name="connsiteY15" fmla="*/ 455708 h 1057533"/>
                <a:gd name="connsiteX16" fmla="*/ 1148954 w 1243013"/>
                <a:gd name="connsiteY16" fmla="*/ 507679 h 1057533"/>
                <a:gd name="connsiteX17" fmla="*/ 1122760 w 1243013"/>
                <a:gd name="connsiteY17" fmla="*/ 559252 h 1057533"/>
                <a:gd name="connsiteX18" fmla="*/ 1093391 w 1243013"/>
                <a:gd name="connsiteY18" fmla="*/ 608842 h 1057533"/>
                <a:gd name="connsiteX19" fmla="*/ 1061244 w 1243013"/>
                <a:gd name="connsiteY19" fmla="*/ 656845 h 1057533"/>
                <a:gd name="connsiteX20" fmla="*/ 1025526 w 1243013"/>
                <a:gd name="connsiteY20" fmla="*/ 703262 h 1057533"/>
                <a:gd name="connsiteX21" fmla="*/ 986632 w 1243013"/>
                <a:gd name="connsiteY21" fmla="*/ 747694 h 1057533"/>
                <a:gd name="connsiteX22" fmla="*/ 944960 w 1243013"/>
                <a:gd name="connsiteY22" fmla="*/ 790540 h 1057533"/>
                <a:gd name="connsiteX23" fmla="*/ 899716 w 1243013"/>
                <a:gd name="connsiteY23" fmla="*/ 830609 h 1057533"/>
                <a:gd name="connsiteX24" fmla="*/ 875904 w 1243013"/>
                <a:gd name="connsiteY24" fmla="*/ 849652 h 1057533"/>
                <a:gd name="connsiteX25" fmla="*/ 842566 w 1243013"/>
                <a:gd name="connsiteY25" fmla="*/ 875438 h 1057533"/>
                <a:gd name="connsiteX26" fmla="*/ 773113 w 1243013"/>
                <a:gd name="connsiteY26" fmla="*/ 921061 h 1057533"/>
                <a:gd name="connsiteX27" fmla="*/ 700882 w 1243013"/>
                <a:gd name="connsiteY27" fmla="*/ 960337 h 1057533"/>
                <a:gd name="connsiteX28" fmla="*/ 627063 w 1243013"/>
                <a:gd name="connsiteY28" fmla="*/ 992471 h 1057533"/>
                <a:gd name="connsiteX29" fmla="*/ 550863 w 1243013"/>
                <a:gd name="connsiteY29" fmla="*/ 1018258 h 1057533"/>
                <a:gd name="connsiteX30" fmla="*/ 473472 w 1243013"/>
                <a:gd name="connsiteY30" fmla="*/ 1037697 h 1057533"/>
                <a:gd name="connsiteX31" fmla="*/ 396082 w 1243013"/>
                <a:gd name="connsiteY31" fmla="*/ 1050789 h 1057533"/>
                <a:gd name="connsiteX32" fmla="*/ 317103 w 1243013"/>
                <a:gd name="connsiteY32" fmla="*/ 1056740 h 1057533"/>
                <a:gd name="connsiteX33" fmla="*/ 277813 w 1243013"/>
                <a:gd name="connsiteY33" fmla="*/ 1057533 h 1057533"/>
                <a:gd name="connsiteX34" fmla="*/ 242491 w 1243013"/>
                <a:gd name="connsiteY34" fmla="*/ 1056740 h 1057533"/>
                <a:gd name="connsiteX35" fmla="*/ 173038 w 1243013"/>
                <a:gd name="connsiteY35" fmla="*/ 1052376 h 1057533"/>
                <a:gd name="connsiteX36" fmla="*/ 103585 w 1243013"/>
                <a:gd name="connsiteY36" fmla="*/ 1042061 h 1057533"/>
                <a:gd name="connsiteX37" fmla="*/ 35322 w 1243013"/>
                <a:gd name="connsiteY37" fmla="*/ 1026986 h 1057533"/>
                <a:gd name="connsiteX38" fmla="*/ 2531 w 1243013"/>
                <a:gd name="connsiteY38" fmla="*/ 1018116 h 1057533"/>
                <a:gd name="connsiteX39" fmla="*/ 1191 w 1243013"/>
                <a:gd name="connsiteY39" fmla="*/ 1019175 h 1057533"/>
                <a:gd name="connsiteX40" fmla="*/ 0 w 1243013"/>
                <a:gd name="connsiteY40" fmla="*/ 991008 h 1057533"/>
                <a:gd name="connsiteX41" fmla="*/ 120 w 1243013"/>
                <a:gd name="connsiteY41" fmla="*/ 973785 h 1057533"/>
                <a:gd name="connsiteX42" fmla="*/ 397 w 1243013"/>
                <a:gd name="connsiteY42" fmla="*/ 933880 h 1057533"/>
                <a:gd name="connsiteX43" fmla="*/ 3969 w 1243013"/>
                <a:gd name="connsiteY43" fmla="*/ 877149 h 1057533"/>
                <a:gd name="connsiteX44" fmla="*/ 10716 w 1243013"/>
                <a:gd name="connsiteY44" fmla="*/ 820815 h 1057533"/>
                <a:gd name="connsiteX45" fmla="*/ 21035 w 1243013"/>
                <a:gd name="connsiteY45" fmla="*/ 765274 h 1057533"/>
                <a:gd name="connsiteX46" fmla="*/ 34132 w 1243013"/>
                <a:gd name="connsiteY46" fmla="*/ 709733 h 1057533"/>
                <a:gd name="connsiteX47" fmla="*/ 50800 w 1243013"/>
                <a:gd name="connsiteY47" fmla="*/ 655382 h 1057533"/>
                <a:gd name="connsiteX48" fmla="*/ 70644 w 1243013"/>
                <a:gd name="connsiteY48" fmla="*/ 601825 h 1057533"/>
                <a:gd name="connsiteX49" fmla="*/ 94060 w 1243013"/>
                <a:gd name="connsiteY49" fmla="*/ 549855 h 1057533"/>
                <a:gd name="connsiteX50" fmla="*/ 120253 w 1243013"/>
                <a:gd name="connsiteY50" fmla="*/ 498281 h 1057533"/>
                <a:gd name="connsiteX51" fmla="*/ 149622 w 1243013"/>
                <a:gd name="connsiteY51" fmla="*/ 448691 h 1057533"/>
                <a:gd name="connsiteX52" fmla="*/ 181769 w 1243013"/>
                <a:gd name="connsiteY52" fmla="*/ 400688 h 1057533"/>
                <a:gd name="connsiteX53" fmla="*/ 217488 w 1243013"/>
                <a:gd name="connsiteY53" fmla="*/ 354272 h 1057533"/>
                <a:gd name="connsiteX54" fmla="*/ 256382 w 1243013"/>
                <a:gd name="connsiteY54" fmla="*/ 309839 h 1057533"/>
                <a:gd name="connsiteX55" fmla="*/ 298053 w 1243013"/>
                <a:gd name="connsiteY55" fmla="*/ 266993 h 1057533"/>
                <a:gd name="connsiteX56" fmla="*/ 343297 w 1243013"/>
                <a:gd name="connsiteY56" fmla="*/ 226924 h 1057533"/>
                <a:gd name="connsiteX57" fmla="*/ 367110 w 1243013"/>
                <a:gd name="connsiteY57" fmla="*/ 207882 h 1057533"/>
                <a:gd name="connsiteX58" fmla="*/ 400447 w 1243013"/>
                <a:gd name="connsiteY58" fmla="*/ 182095 h 1057533"/>
                <a:gd name="connsiteX59" fmla="*/ 469900 w 1243013"/>
                <a:gd name="connsiteY59" fmla="*/ 136472 h 1057533"/>
                <a:gd name="connsiteX60" fmla="*/ 542132 w 1243013"/>
                <a:gd name="connsiteY60" fmla="*/ 97197 h 1057533"/>
                <a:gd name="connsiteX61" fmla="*/ 615950 w 1243013"/>
                <a:gd name="connsiteY61" fmla="*/ 65062 h 1057533"/>
                <a:gd name="connsiteX62" fmla="*/ 692150 w 1243013"/>
                <a:gd name="connsiteY62" fmla="*/ 39275 h 1057533"/>
                <a:gd name="connsiteX63" fmla="*/ 769541 w 1243013"/>
                <a:gd name="connsiteY63" fmla="*/ 19836 h 1057533"/>
                <a:gd name="connsiteX64" fmla="*/ 846932 w 1243013"/>
                <a:gd name="connsiteY64" fmla="*/ 6744 h 1057533"/>
                <a:gd name="connsiteX65" fmla="*/ 925910 w 1243013"/>
                <a:gd name="connsiteY65" fmla="*/ 794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965201" y="0"/>
                  </a:moveTo>
                  <a:lnTo>
                    <a:pt x="1000522" y="794"/>
                  </a:lnTo>
                  <a:lnTo>
                    <a:pt x="1069976" y="5157"/>
                  </a:lnTo>
                  <a:lnTo>
                    <a:pt x="1139429" y="15472"/>
                  </a:lnTo>
                  <a:lnTo>
                    <a:pt x="1207691" y="30548"/>
                  </a:lnTo>
                  <a:lnTo>
                    <a:pt x="1240482" y="39417"/>
                  </a:lnTo>
                  <a:lnTo>
                    <a:pt x="1241823" y="38358"/>
                  </a:lnTo>
                  <a:lnTo>
                    <a:pt x="1243013" y="66525"/>
                  </a:lnTo>
                  <a:lnTo>
                    <a:pt x="1242894" y="83749"/>
                  </a:lnTo>
                  <a:lnTo>
                    <a:pt x="1242616" y="123653"/>
                  </a:lnTo>
                  <a:lnTo>
                    <a:pt x="1239044" y="180384"/>
                  </a:lnTo>
                  <a:lnTo>
                    <a:pt x="1232298" y="236718"/>
                  </a:lnTo>
                  <a:lnTo>
                    <a:pt x="1221979" y="292259"/>
                  </a:lnTo>
                  <a:lnTo>
                    <a:pt x="1208882" y="347800"/>
                  </a:lnTo>
                  <a:lnTo>
                    <a:pt x="1192213" y="402151"/>
                  </a:lnTo>
                  <a:lnTo>
                    <a:pt x="1172369" y="455708"/>
                  </a:lnTo>
                  <a:lnTo>
                    <a:pt x="1148954" y="507679"/>
                  </a:lnTo>
                  <a:lnTo>
                    <a:pt x="1122760" y="559252"/>
                  </a:lnTo>
                  <a:lnTo>
                    <a:pt x="1093391" y="608842"/>
                  </a:lnTo>
                  <a:lnTo>
                    <a:pt x="1061244" y="656845"/>
                  </a:lnTo>
                  <a:lnTo>
                    <a:pt x="1025526" y="703262"/>
                  </a:lnTo>
                  <a:lnTo>
                    <a:pt x="986632" y="747694"/>
                  </a:lnTo>
                  <a:lnTo>
                    <a:pt x="944960" y="790540"/>
                  </a:lnTo>
                  <a:lnTo>
                    <a:pt x="899716" y="830609"/>
                  </a:lnTo>
                  <a:lnTo>
                    <a:pt x="875904" y="849652"/>
                  </a:lnTo>
                  <a:lnTo>
                    <a:pt x="842566" y="875438"/>
                  </a:lnTo>
                  <a:lnTo>
                    <a:pt x="773113" y="921061"/>
                  </a:lnTo>
                  <a:lnTo>
                    <a:pt x="700882" y="960337"/>
                  </a:lnTo>
                  <a:lnTo>
                    <a:pt x="627063" y="992471"/>
                  </a:lnTo>
                  <a:lnTo>
                    <a:pt x="550863" y="1018258"/>
                  </a:lnTo>
                  <a:lnTo>
                    <a:pt x="473472" y="1037697"/>
                  </a:lnTo>
                  <a:lnTo>
                    <a:pt x="396082" y="1050789"/>
                  </a:lnTo>
                  <a:lnTo>
                    <a:pt x="317103" y="1056740"/>
                  </a:lnTo>
                  <a:lnTo>
                    <a:pt x="277813" y="1057533"/>
                  </a:lnTo>
                  <a:lnTo>
                    <a:pt x="242491" y="1056740"/>
                  </a:lnTo>
                  <a:lnTo>
                    <a:pt x="173038" y="1052376"/>
                  </a:lnTo>
                  <a:lnTo>
                    <a:pt x="103585" y="1042061"/>
                  </a:lnTo>
                  <a:lnTo>
                    <a:pt x="35322" y="1026986"/>
                  </a:lnTo>
                  <a:lnTo>
                    <a:pt x="2531" y="1018116"/>
                  </a:lnTo>
                  <a:lnTo>
                    <a:pt x="1191" y="1019175"/>
                  </a:lnTo>
                  <a:lnTo>
                    <a:pt x="0" y="991008"/>
                  </a:lnTo>
                  <a:lnTo>
                    <a:pt x="120" y="973785"/>
                  </a:lnTo>
                  <a:lnTo>
                    <a:pt x="397" y="933880"/>
                  </a:lnTo>
                  <a:lnTo>
                    <a:pt x="3969" y="877149"/>
                  </a:lnTo>
                  <a:lnTo>
                    <a:pt x="10716" y="820815"/>
                  </a:lnTo>
                  <a:lnTo>
                    <a:pt x="21035" y="765274"/>
                  </a:lnTo>
                  <a:lnTo>
                    <a:pt x="34132" y="709733"/>
                  </a:lnTo>
                  <a:lnTo>
                    <a:pt x="50800" y="655382"/>
                  </a:lnTo>
                  <a:lnTo>
                    <a:pt x="70644" y="601825"/>
                  </a:lnTo>
                  <a:lnTo>
                    <a:pt x="94060" y="549855"/>
                  </a:lnTo>
                  <a:lnTo>
                    <a:pt x="120253" y="498281"/>
                  </a:lnTo>
                  <a:lnTo>
                    <a:pt x="149622" y="448691"/>
                  </a:lnTo>
                  <a:lnTo>
                    <a:pt x="181769" y="400688"/>
                  </a:lnTo>
                  <a:lnTo>
                    <a:pt x="217488" y="354272"/>
                  </a:lnTo>
                  <a:lnTo>
                    <a:pt x="256382" y="309839"/>
                  </a:lnTo>
                  <a:lnTo>
                    <a:pt x="298053" y="266993"/>
                  </a:lnTo>
                  <a:lnTo>
                    <a:pt x="343297" y="226924"/>
                  </a:lnTo>
                  <a:lnTo>
                    <a:pt x="367110" y="207882"/>
                  </a:lnTo>
                  <a:lnTo>
                    <a:pt x="400447" y="182095"/>
                  </a:lnTo>
                  <a:lnTo>
                    <a:pt x="469900" y="136472"/>
                  </a:lnTo>
                  <a:lnTo>
                    <a:pt x="542132" y="97197"/>
                  </a:lnTo>
                  <a:lnTo>
                    <a:pt x="615950" y="65062"/>
                  </a:lnTo>
                  <a:lnTo>
                    <a:pt x="692150" y="39275"/>
                  </a:lnTo>
                  <a:lnTo>
                    <a:pt x="769541" y="19836"/>
                  </a:lnTo>
                  <a:lnTo>
                    <a:pt x="846932" y="6744"/>
                  </a:lnTo>
                  <a:lnTo>
                    <a:pt x="925910" y="79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5" name="Freeform 64"/>
            <p:cNvSpPr>
              <a:spLocks/>
            </p:cNvSpPr>
            <p:nvPr/>
          </p:nvSpPr>
          <p:spPr bwMode="auto">
            <a:xfrm rot="4500000">
              <a:off x="5412610" y="4416533"/>
              <a:ext cx="1243014" cy="1057532"/>
            </a:xfrm>
            <a:custGeom>
              <a:avLst/>
              <a:gdLst>
                <a:gd name="connsiteX0" fmla="*/ 34131 w 1243014"/>
                <a:gd name="connsiteY0" fmla="*/ 709733 h 1057532"/>
                <a:gd name="connsiteX1" fmla="*/ 50800 w 1243014"/>
                <a:gd name="connsiteY1" fmla="*/ 655382 h 1057532"/>
                <a:gd name="connsiteX2" fmla="*/ 70644 w 1243014"/>
                <a:gd name="connsiteY2" fmla="*/ 601825 h 1057532"/>
                <a:gd name="connsiteX3" fmla="*/ 94059 w 1243014"/>
                <a:gd name="connsiteY3" fmla="*/ 549855 h 1057532"/>
                <a:gd name="connsiteX4" fmla="*/ 120253 w 1243014"/>
                <a:gd name="connsiteY4" fmla="*/ 498281 h 1057532"/>
                <a:gd name="connsiteX5" fmla="*/ 149622 w 1243014"/>
                <a:gd name="connsiteY5" fmla="*/ 448691 h 1057532"/>
                <a:gd name="connsiteX6" fmla="*/ 181769 w 1243014"/>
                <a:gd name="connsiteY6" fmla="*/ 400688 h 1057532"/>
                <a:gd name="connsiteX7" fmla="*/ 217488 w 1243014"/>
                <a:gd name="connsiteY7" fmla="*/ 354271 h 1057532"/>
                <a:gd name="connsiteX8" fmla="*/ 256381 w 1243014"/>
                <a:gd name="connsiteY8" fmla="*/ 309839 h 1057532"/>
                <a:gd name="connsiteX9" fmla="*/ 298053 w 1243014"/>
                <a:gd name="connsiteY9" fmla="*/ 266993 h 1057532"/>
                <a:gd name="connsiteX10" fmla="*/ 343297 w 1243014"/>
                <a:gd name="connsiteY10" fmla="*/ 226924 h 1057532"/>
                <a:gd name="connsiteX11" fmla="*/ 367109 w 1243014"/>
                <a:gd name="connsiteY11" fmla="*/ 207881 h 1057532"/>
                <a:gd name="connsiteX12" fmla="*/ 400447 w 1243014"/>
                <a:gd name="connsiteY12" fmla="*/ 182095 h 1057532"/>
                <a:gd name="connsiteX13" fmla="*/ 469900 w 1243014"/>
                <a:gd name="connsiteY13" fmla="*/ 136472 h 1057532"/>
                <a:gd name="connsiteX14" fmla="*/ 542132 w 1243014"/>
                <a:gd name="connsiteY14" fmla="*/ 97196 h 1057532"/>
                <a:gd name="connsiteX15" fmla="*/ 615950 w 1243014"/>
                <a:gd name="connsiteY15" fmla="*/ 65062 h 1057532"/>
                <a:gd name="connsiteX16" fmla="*/ 692150 w 1243014"/>
                <a:gd name="connsiteY16" fmla="*/ 39275 h 1057532"/>
                <a:gd name="connsiteX17" fmla="*/ 769541 w 1243014"/>
                <a:gd name="connsiteY17" fmla="*/ 19836 h 1057532"/>
                <a:gd name="connsiteX18" fmla="*/ 846932 w 1243014"/>
                <a:gd name="connsiteY18" fmla="*/ 6744 h 1057532"/>
                <a:gd name="connsiteX19" fmla="*/ 925910 w 1243014"/>
                <a:gd name="connsiteY19" fmla="*/ 794 h 1057532"/>
                <a:gd name="connsiteX20" fmla="*/ 965200 w 1243014"/>
                <a:gd name="connsiteY20" fmla="*/ 0 h 1057532"/>
                <a:gd name="connsiteX21" fmla="*/ 1000522 w 1243014"/>
                <a:gd name="connsiteY21" fmla="*/ 793 h 1057532"/>
                <a:gd name="connsiteX22" fmla="*/ 1069975 w 1243014"/>
                <a:gd name="connsiteY22" fmla="*/ 5157 h 1057532"/>
                <a:gd name="connsiteX23" fmla="*/ 1139429 w 1243014"/>
                <a:gd name="connsiteY23" fmla="*/ 15472 h 1057532"/>
                <a:gd name="connsiteX24" fmla="*/ 1207691 w 1243014"/>
                <a:gd name="connsiteY24" fmla="*/ 30547 h 1057532"/>
                <a:gd name="connsiteX25" fmla="*/ 1240481 w 1243014"/>
                <a:gd name="connsiteY25" fmla="*/ 39416 h 1057532"/>
                <a:gd name="connsiteX26" fmla="*/ 1241823 w 1243014"/>
                <a:gd name="connsiteY26" fmla="*/ 38357 h 1057532"/>
                <a:gd name="connsiteX27" fmla="*/ 1243014 w 1243014"/>
                <a:gd name="connsiteY27" fmla="*/ 66524 h 1057532"/>
                <a:gd name="connsiteX28" fmla="*/ 1242894 w 1243014"/>
                <a:gd name="connsiteY28" fmla="*/ 83773 h 1057532"/>
                <a:gd name="connsiteX29" fmla="*/ 1242617 w 1243014"/>
                <a:gd name="connsiteY29" fmla="*/ 123652 h 1057532"/>
                <a:gd name="connsiteX30" fmla="*/ 1239044 w 1243014"/>
                <a:gd name="connsiteY30" fmla="*/ 180383 h 1057532"/>
                <a:gd name="connsiteX31" fmla="*/ 1232298 w 1243014"/>
                <a:gd name="connsiteY31" fmla="*/ 236718 h 1057532"/>
                <a:gd name="connsiteX32" fmla="*/ 1221979 w 1243014"/>
                <a:gd name="connsiteY32" fmla="*/ 292258 h 1057532"/>
                <a:gd name="connsiteX33" fmla="*/ 1208882 w 1243014"/>
                <a:gd name="connsiteY33" fmla="*/ 347799 h 1057532"/>
                <a:gd name="connsiteX34" fmla="*/ 1192213 w 1243014"/>
                <a:gd name="connsiteY34" fmla="*/ 402150 h 1057532"/>
                <a:gd name="connsiteX35" fmla="*/ 1172370 w 1243014"/>
                <a:gd name="connsiteY35" fmla="*/ 455707 h 1057532"/>
                <a:gd name="connsiteX36" fmla="*/ 1148954 w 1243014"/>
                <a:gd name="connsiteY36" fmla="*/ 507677 h 1057532"/>
                <a:gd name="connsiteX37" fmla="*/ 1122760 w 1243014"/>
                <a:gd name="connsiteY37" fmla="*/ 559251 h 1057532"/>
                <a:gd name="connsiteX38" fmla="*/ 1093391 w 1243014"/>
                <a:gd name="connsiteY38" fmla="*/ 608841 h 1057532"/>
                <a:gd name="connsiteX39" fmla="*/ 1061245 w 1243014"/>
                <a:gd name="connsiteY39" fmla="*/ 656844 h 1057532"/>
                <a:gd name="connsiteX40" fmla="*/ 1025526 w 1243014"/>
                <a:gd name="connsiteY40" fmla="*/ 703261 h 1057532"/>
                <a:gd name="connsiteX41" fmla="*/ 986632 w 1243014"/>
                <a:gd name="connsiteY41" fmla="*/ 747693 h 1057532"/>
                <a:gd name="connsiteX42" fmla="*/ 944960 w 1243014"/>
                <a:gd name="connsiteY42" fmla="*/ 790539 h 1057532"/>
                <a:gd name="connsiteX43" fmla="*/ 899717 w 1243014"/>
                <a:gd name="connsiteY43" fmla="*/ 830608 h 1057532"/>
                <a:gd name="connsiteX44" fmla="*/ 875904 w 1243014"/>
                <a:gd name="connsiteY44" fmla="*/ 849651 h 1057532"/>
                <a:gd name="connsiteX45" fmla="*/ 842567 w 1243014"/>
                <a:gd name="connsiteY45" fmla="*/ 875438 h 1057532"/>
                <a:gd name="connsiteX46" fmla="*/ 773113 w 1243014"/>
                <a:gd name="connsiteY46" fmla="*/ 921060 h 1057532"/>
                <a:gd name="connsiteX47" fmla="*/ 700882 w 1243014"/>
                <a:gd name="connsiteY47" fmla="*/ 960336 h 1057532"/>
                <a:gd name="connsiteX48" fmla="*/ 627063 w 1243014"/>
                <a:gd name="connsiteY48" fmla="*/ 992470 h 1057532"/>
                <a:gd name="connsiteX49" fmla="*/ 550863 w 1243014"/>
                <a:gd name="connsiteY49" fmla="*/ 1018257 h 1057532"/>
                <a:gd name="connsiteX50" fmla="*/ 473472 w 1243014"/>
                <a:gd name="connsiteY50" fmla="*/ 1037696 h 1057532"/>
                <a:gd name="connsiteX51" fmla="*/ 396082 w 1243014"/>
                <a:gd name="connsiteY51" fmla="*/ 1050788 h 1057532"/>
                <a:gd name="connsiteX52" fmla="*/ 317104 w 1243014"/>
                <a:gd name="connsiteY52" fmla="*/ 1056739 h 1057532"/>
                <a:gd name="connsiteX53" fmla="*/ 277813 w 1243014"/>
                <a:gd name="connsiteY53" fmla="*/ 1057532 h 1057532"/>
                <a:gd name="connsiteX54" fmla="*/ 242491 w 1243014"/>
                <a:gd name="connsiteY54" fmla="*/ 1056739 h 1057532"/>
                <a:gd name="connsiteX55" fmla="*/ 173038 w 1243014"/>
                <a:gd name="connsiteY55" fmla="*/ 1052375 h 1057532"/>
                <a:gd name="connsiteX56" fmla="*/ 103585 w 1243014"/>
                <a:gd name="connsiteY56" fmla="*/ 1042060 h 1057532"/>
                <a:gd name="connsiteX57" fmla="*/ 35322 w 1243014"/>
                <a:gd name="connsiteY57" fmla="*/ 1026985 h 1057532"/>
                <a:gd name="connsiteX58" fmla="*/ 2532 w 1243014"/>
                <a:gd name="connsiteY58" fmla="*/ 1018116 h 1057532"/>
                <a:gd name="connsiteX59" fmla="*/ 1191 w 1243014"/>
                <a:gd name="connsiteY59" fmla="*/ 1019175 h 1057532"/>
                <a:gd name="connsiteX60" fmla="*/ 0 w 1243014"/>
                <a:gd name="connsiteY60" fmla="*/ 991008 h 1057532"/>
                <a:gd name="connsiteX61" fmla="*/ 120 w 1243014"/>
                <a:gd name="connsiteY61" fmla="*/ 973759 h 1057532"/>
                <a:gd name="connsiteX62" fmla="*/ 397 w 1243014"/>
                <a:gd name="connsiteY62" fmla="*/ 933880 h 1057532"/>
                <a:gd name="connsiteX63" fmla="*/ 3969 w 1243014"/>
                <a:gd name="connsiteY63" fmla="*/ 877149 h 1057532"/>
                <a:gd name="connsiteX64" fmla="*/ 10716 w 1243014"/>
                <a:gd name="connsiteY64" fmla="*/ 820815 h 1057532"/>
                <a:gd name="connsiteX65" fmla="*/ 21034 w 1243014"/>
                <a:gd name="connsiteY65" fmla="*/ 765274 h 105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532">
                  <a:moveTo>
                    <a:pt x="34131" y="709733"/>
                  </a:moveTo>
                  <a:lnTo>
                    <a:pt x="50800" y="655382"/>
                  </a:lnTo>
                  <a:lnTo>
                    <a:pt x="70644" y="601825"/>
                  </a:lnTo>
                  <a:lnTo>
                    <a:pt x="94059" y="549855"/>
                  </a:lnTo>
                  <a:lnTo>
                    <a:pt x="120253" y="498281"/>
                  </a:lnTo>
                  <a:lnTo>
                    <a:pt x="149622" y="448691"/>
                  </a:lnTo>
                  <a:lnTo>
                    <a:pt x="181769" y="400688"/>
                  </a:lnTo>
                  <a:lnTo>
                    <a:pt x="217488" y="354271"/>
                  </a:lnTo>
                  <a:lnTo>
                    <a:pt x="256381" y="309839"/>
                  </a:lnTo>
                  <a:lnTo>
                    <a:pt x="298053" y="266993"/>
                  </a:lnTo>
                  <a:lnTo>
                    <a:pt x="343297" y="226924"/>
                  </a:lnTo>
                  <a:lnTo>
                    <a:pt x="367109" y="207881"/>
                  </a:lnTo>
                  <a:lnTo>
                    <a:pt x="400447" y="182095"/>
                  </a:lnTo>
                  <a:lnTo>
                    <a:pt x="469900" y="136472"/>
                  </a:lnTo>
                  <a:lnTo>
                    <a:pt x="542132" y="97196"/>
                  </a:lnTo>
                  <a:lnTo>
                    <a:pt x="615950" y="65062"/>
                  </a:lnTo>
                  <a:lnTo>
                    <a:pt x="692150" y="39275"/>
                  </a:lnTo>
                  <a:lnTo>
                    <a:pt x="769541" y="19836"/>
                  </a:lnTo>
                  <a:lnTo>
                    <a:pt x="846932" y="6744"/>
                  </a:lnTo>
                  <a:lnTo>
                    <a:pt x="925910" y="794"/>
                  </a:lnTo>
                  <a:lnTo>
                    <a:pt x="965200" y="0"/>
                  </a:lnTo>
                  <a:lnTo>
                    <a:pt x="1000522" y="793"/>
                  </a:lnTo>
                  <a:lnTo>
                    <a:pt x="1069975" y="5157"/>
                  </a:lnTo>
                  <a:lnTo>
                    <a:pt x="1139429" y="15472"/>
                  </a:lnTo>
                  <a:lnTo>
                    <a:pt x="1207691" y="30547"/>
                  </a:lnTo>
                  <a:lnTo>
                    <a:pt x="1240481" y="39416"/>
                  </a:lnTo>
                  <a:lnTo>
                    <a:pt x="1241823" y="38357"/>
                  </a:lnTo>
                  <a:lnTo>
                    <a:pt x="1243014" y="66524"/>
                  </a:lnTo>
                  <a:lnTo>
                    <a:pt x="1242894" y="83773"/>
                  </a:lnTo>
                  <a:lnTo>
                    <a:pt x="1242617" y="123652"/>
                  </a:lnTo>
                  <a:lnTo>
                    <a:pt x="1239044" y="180383"/>
                  </a:lnTo>
                  <a:lnTo>
                    <a:pt x="1232298" y="236718"/>
                  </a:lnTo>
                  <a:lnTo>
                    <a:pt x="1221979" y="292258"/>
                  </a:lnTo>
                  <a:lnTo>
                    <a:pt x="1208882" y="347799"/>
                  </a:lnTo>
                  <a:lnTo>
                    <a:pt x="1192213" y="402150"/>
                  </a:lnTo>
                  <a:lnTo>
                    <a:pt x="1172370" y="455707"/>
                  </a:lnTo>
                  <a:lnTo>
                    <a:pt x="1148954" y="507677"/>
                  </a:lnTo>
                  <a:lnTo>
                    <a:pt x="1122760" y="559251"/>
                  </a:lnTo>
                  <a:lnTo>
                    <a:pt x="1093391" y="608841"/>
                  </a:lnTo>
                  <a:lnTo>
                    <a:pt x="1061245" y="656844"/>
                  </a:lnTo>
                  <a:lnTo>
                    <a:pt x="1025526" y="703261"/>
                  </a:lnTo>
                  <a:lnTo>
                    <a:pt x="986632" y="747693"/>
                  </a:lnTo>
                  <a:lnTo>
                    <a:pt x="944960" y="790539"/>
                  </a:lnTo>
                  <a:lnTo>
                    <a:pt x="899717" y="830608"/>
                  </a:lnTo>
                  <a:lnTo>
                    <a:pt x="875904" y="849651"/>
                  </a:lnTo>
                  <a:lnTo>
                    <a:pt x="842567" y="875438"/>
                  </a:lnTo>
                  <a:lnTo>
                    <a:pt x="773113" y="921060"/>
                  </a:lnTo>
                  <a:lnTo>
                    <a:pt x="700882" y="960336"/>
                  </a:lnTo>
                  <a:lnTo>
                    <a:pt x="627063" y="992470"/>
                  </a:lnTo>
                  <a:lnTo>
                    <a:pt x="550863" y="1018257"/>
                  </a:lnTo>
                  <a:lnTo>
                    <a:pt x="473472" y="1037696"/>
                  </a:lnTo>
                  <a:lnTo>
                    <a:pt x="396082" y="1050788"/>
                  </a:lnTo>
                  <a:lnTo>
                    <a:pt x="317104" y="1056739"/>
                  </a:lnTo>
                  <a:lnTo>
                    <a:pt x="277813" y="1057532"/>
                  </a:lnTo>
                  <a:lnTo>
                    <a:pt x="242491" y="1056739"/>
                  </a:lnTo>
                  <a:lnTo>
                    <a:pt x="173038" y="1052375"/>
                  </a:lnTo>
                  <a:lnTo>
                    <a:pt x="103585" y="1042060"/>
                  </a:lnTo>
                  <a:lnTo>
                    <a:pt x="35322" y="1026985"/>
                  </a:lnTo>
                  <a:lnTo>
                    <a:pt x="2532" y="1018116"/>
                  </a:lnTo>
                  <a:lnTo>
                    <a:pt x="1191" y="1019175"/>
                  </a:lnTo>
                  <a:lnTo>
                    <a:pt x="0" y="991008"/>
                  </a:lnTo>
                  <a:lnTo>
                    <a:pt x="120" y="973759"/>
                  </a:lnTo>
                  <a:lnTo>
                    <a:pt x="397" y="933880"/>
                  </a:lnTo>
                  <a:lnTo>
                    <a:pt x="3969" y="877149"/>
                  </a:lnTo>
                  <a:lnTo>
                    <a:pt x="10716" y="820815"/>
                  </a:lnTo>
                  <a:lnTo>
                    <a:pt x="21034" y="765274"/>
                  </a:lnTo>
                  <a:close/>
                </a:path>
              </a:pathLst>
            </a:custGeom>
            <a:solidFill>
              <a:srgbClr val="2B9DA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6" name="Freeform 65"/>
            <p:cNvSpPr>
              <a:spLocks/>
            </p:cNvSpPr>
            <p:nvPr/>
          </p:nvSpPr>
          <p:spPr bwMode="auto">
            <a:xfrm rot="2293793">
              <a:off x="5799970" y="3227229"/>
              <a:ext cx="1243014" cy="1057533"/>
            </a:xfrm>
            <a:custGeom>
              <a:avLst/>
              <a:gdLst>
                <a:gd name="connsiteX0" fmla="*/ 367110 w 1243014"/>
                <a:gd name="connsiteY0" fmla="*/ 207882 h 1057533"/>
                <a:gd name="connsiteX1" fmla="*/ 400447 w 1243014"/>
                <a:gd name="connsiteY1" fmla="*/ 182095 h 1057533"/>
                <a:gd name="connsiteX2" fmla="*/ 469900 w 1243014"/>
                <a:gd name="connsiteY2" fmla="*/ 136472 h 1057533"/>
                <a:gd name="connsiteX3" fmla="*/ 542131 w 1243014"/>
                <a:gd name="connsiteY3" fmla="*/ 97197 h 1057533"/>
                <a:gd name="connsiteX4" fmla="*/ 615950 w 1243014"/>
                <a:gd name="connsiteY4" fmla="*/ 65062 h 1057533"/>
                <a:gd name="connsiteX5" fmla="*/ 692150 w 1243014"/>
                <a:gd name="connsiteY5" fmla="*/ 39275 h 1057533"/>
                <a:gd name="connsiteX6" fmla="*/ 769541 w 1243014"/>
                <a:gd name="connsiteY6" fmla="*/ 19836 h 1057533"/>
                <a:gd name="connsiteX7" fmla="*/ 846931 w 1243014"/>
                <a:gd name="connsiteY7" fmla="*/ 6744 h 1057533"/>
                <a:gd name="connsiteX8" fmla="*/ 925910 w 1243014"/>
                <a:gd name="connsiteY8" fmla="*/ 793 h 1057533"/>
                <a:gd name="connsiteX9" fmla="*/ 965200 w 1243014"/>
                <a:gd name="connsiteY9" fmla="*/ 0 h 1057533"/>
                <a:gd name="connsiteX10" fmla="*/ 1000522 w 1243014"/>
                <a:gd name="connsiteY10" fmla="*/ 794 h 1057533"/>
                <a:gd name="connsiteX11" fmla="*/ 1069976 w 1243014"/>
                <a:gd name="connsiteY11" fmla="*/ 5157 h 1057533"/>
                <a:gd name="connsiteX12" fmla="*/ 1139429 w 1243014"/>
                <a:gd name="connsiteY12" fmla="*/ 15472 h 1057533"/>
                <a:gd name="connsiteX13" fmla="*/ 1207691 w 1243014"/>
                <a:gd name="connsiteY13" fmla="*/ 30548 h 1057533"/>
                <a:gd name="connsiteX14" fmla="*/ 1240482 w 1243014"/>
                <a:gd name="connsiteY14" fmla="*/ 39417 h 1057533"/>
                <a:gd name="connsiteX15" fmla="*/ 1241823 w 1243014"/>
                <a:gd name="connsiteY15" fmla="*/ 38358 h 1057533"/>
                <a:gd name="connsiteX16" fmla="*/ 1243014 w 1243014"/>
                <a:gd name="connsiteY16" fmla="*/ 66525 h 1057533"/>
                <a:gd name="connsiteX17" fmla="*/ 1242894 w 1243014"/>
                <a:gd name="connsiteY17" fmla="*/ 83796 h 1057533"/>
                <a:gd name="connsiteX18" fmla="*/ 1242617 w 1243014"/>
                <a:gd name="connsiteY18" fmla="*/ 123653 h 1057533"/>
                <a:gd name="connsiteX19" fmla="*/ 1239045 w 1243014"/>
                <a:gd name="connsiteY19" fmla="*/ 180384 h 1057533"/>
                <a:gd name="connsiteX20" fmla="*/ 1232298 w 1243014"/>
                <a:gd name="connsiteY20" fmla="*/ 236718 h 1057533"/>
                <a:gd name="connsiteX21" fmla="*/ 1221979 w 1243014"/>
                <a:gd name="connsiteY21" fmla="*/ 292259 h 1057533"/>
                <a:gd name="connsiteX22" fmla="*/ 1208883 w 1243014"/>
                <a:gd name="connsiteY22" fmla="*/ 347800 h 1057533"/>
                <a:gd name="connsiteX23" fmla="*/ 1192213 w 1243014"/>
                <a:gd name="connsiteY23" fmla="*/ 402151 h 1057533"/>
                <a:gd name="connsiteX24" fmla="*/ 1172370 w 1243014"/>
                <a:gd name="connsiteY24" fmla="*/ 455708 h 1057533"/>
                <a:gd name="connsiteX25" fmla="*/ 1148955 w 1243014"/>
                <a:gd name="connsiteY25" fmla="*/ 507678 h 1057533"/>
                <a:gd name="connsiteX26" fmla="*/ 1122761 w 1243014"/>
                <a:gd name="connsiteY26" fmla="*/ 559252 h 1057533"/>
                <a:gd name="connsiteX27" fmla="*/ 1093392 w 1243014"/>
                <a:gd name="connsiteY27" fmla="*/ 608842 h 1057533"/>
                <a:gd name="connsiteX28" fmla="*/ 1061245 w 1243014"/>
                <a:gd name="connsiteY28" fmla="*/ 656845 h 1057533"/>
                <a:gd name="connsiteX29" fmla="*/ 1025526 w 1243014"/>
                <a:gd name="connsiteY29" fmla="*/ 703261 h 1057533"/>
                <a:gd name="connsiteX30" fmla="*/ 986632 w 1243014"/>
                <a:gd name="connsiteY30" fmla="*/ 747694 h 1057533"/>
                <a:gd name="connsiteX31" fmla="*/ 944960 w 1243014"/>
                <a:gd name="connsiteY31" fmla="*/ 790540 h 1057533"/>
                <a:gd name="connsiteX32" fmla="*/ 899717 w 1243014"/>
                <a:gd name="connsiteY32" fmla="*/ 830609 h 1057533"/>
                <a:gd name="connsiteX33" fmla="*/ 875904 w 1243014"/>
                <a:gd name="connsiteY33" fmla="*/ 849651 h 1057533"/>
                <a:gd name="connsiteX34" fmla="*/ 842567 w 1243014"/>
                <a:gd name="connsiteY34" fmla="*/ 875438 h 1057533"/>
                <a:gd name="connsiteX35" fmla="*/ 773113 w 1243014"/>
                <a:gd name="connsiteY35" fmla="*/ 921061 h 1057533"/>
                <a:gd name="connsiteX36" fmla="*/ 700883 w 1243014"/>
                <a:gd name="connsiteY36" fmla="*/ 960336 h 1057533"/>
                <a:gd name="connsiteX37" fmla="*/ 627064 w 1243014"/>
                <a:gd name="connsiteY37" fmla="*/ 992471 h 1057533"/>
                <a:gd name="connsiteX38" fmla="*/ 550863 w 1243014"/>
                <a:gd name="connsiteY38" fmla="*/ 1018258 h 1057533"/>
                <a:gd name="connsiteX39" fmla="*/ 473473 w 1243014"/>
                <a:gd name="connsiteY39" fmla="*/ 1037697 h 1057533"/>
                <a:gd name="connsiteX40" fmla="*/ 396082 w 1243014"/>
                <a:gd name="connsiteY40" fmla="*/ 1050789 h 1057533"/>
                <a:gd name="connsiteX41" fmla="*/ 317104 w 1243014"/>
                <a:gd name="connsiteY41" fmla="*/ 1056740 h 1057533"/>
                <a:gd name="connsiteX42" fmla="*/ 277813 w 1243014"/>
                <a:gd name="connsiteY42" fmla="*/ 1057533 h 1057533"/>
                <a:gd name="connsiteX43" fmla="*/ 242491 w 1243014"/>
                <a:gd name="connsiteY43" fmla="*/ 1056740 h 1057533"/>
                <a:gd name="connsiteX44" fmla="*/ 173039 w 1243014"/>
                <a:gd name="connsiteY44" fmla="*/ 1052376 h 1057533"/>
                <a:gd name="connsiteX45" fmla="*/ 103585 w 1243014"/>
                <a:gd name="connsiteY45" fmla="*/ 1042061 h 1057533"/>
                <a:gd name="connsiteX46" fmla="*/ 35323 w 1243014"/>
                <a:gd name="connsiteY46" fmla="*/ 1026986 h 1057533"/>
                <a:gd name="connsiteX47" fmla="*/ 2531 w 1243014"/>
                <a:gd name="connsiteY47" fmla="*/ 1018116 h 1057533"/>
                <a:gd name="connsiteX48" fmla="*/ 1191 w 1243014"/>
                <a:gd name="connsiteY48" fmla="*/ 1019175 h 1057533"/>
                <a:gd name="connsiteX49" fmla="*/ 0 w 1243014"/>
                <a:gd name="connsiteY49" fmla="*/ 991008 h 1057533"/>
                <a:gd name="connsiteX50" fmla="*/ 120 w 1243014"/>
                <a:gd name="connsiteY50" fmla="*/ 973731 h 1057533"/>
                <a:gd name="connsiteX51" fmla="*/ 397 w 1243014"/>
                <a:gd name="connsiteY51" fmla="*/ 933880 h 1057533"/>
                <a:gd name="connsiteX52" fmla="*/ 3969 w 1243014"/>
                <a:gd name="connsiteY52" fmla="*/ 877149 h 1057533"/>
                <a:gd name="connsiteX53" fmla="*/ 10716 w 1243014"/>
                <a:gd name="connsiteY53" fmla="*/ 820815 h 1057533"/>
                <a:gd name="connsiteX54" fmla="*/ 21034 w 1243014"/>
                <a:gd name="connsiteY54" fmla="*/ 765274 h 1057533"/>
                <a:gd name="connsiteX55" fmla="*/ 34131 w 1243014"/>
                <a:gd name="connsiteY55" fmla="*/ 709733 h 1057533"/>
                <a:gd name="connsiteX56" fmla="*/ 50800 w 1243014"/>
                <a:gd name="connsiteY56" fmla="*/ 655382 h 1057533"/>
                <a:gd name="connsiteX57" fmla="*/ 70644 w 1243014"/>
                <a:gd name="connsiteY57" fmla="*/ 601825 h 1057533"/>
                <a:gd name="connsiteX58" fmla="*/ 94059 w 1243014"/>
                <a:gd name="connsiteY58" fmla="*/ 549855 h 1057533"/>
                <a:gd name="connsiteX59" fmla="*/ 120253 w 1243014"/>
                <a:gd name="connsiteY59" fmla="*/ 498281 h 1057533"/>
                <a:gd name="connsiteX60" fmla="*/ 149622 w 1243014"/>
                <a:gd name="connsiteY60" fmla="*/ 448691 h 1057533"/>
                <a:gd name="connsiteX61" fmla="*/ 181769 w 1243014"/>
                <a:gd name="connsiteY61" fmla="*/ 400688 h 1057533"/>
                <a:gd name="connsiteX62" fmla="*/ 217487 w 1243014"/>
                <a:gd name="connsiteY62" fmla="*/ 354272 h 1057533"/>
                <a:gd name="connsiteX63" fmla="*/ 256382 w 1243014"/>
                <a:gd name="connsiteY63" fmla="*/ 309839 h 1057533"/>
                <a:gd name="connsiteX64" fmla="*/ 298053 w 1243014"/>
                <a:gd name="connsiteY64" fmla="*/ 266993 h 1057533"/>
                <a:gd name="connsiteX65" fmla="*/ 343297 w 1243014"/>
                <a:gd name="connsiteY65" fmla="*/ 226924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533">
                  <a:moveTo>
                    <a:pt x="367110" y="207882"/>
                  </a:moveTo>
                  <a:lnTo>
                    <a:pt x="400447" y="182095"/>
                  </a:lnTo>
                  <a:lnTo>
                    <a:pt x="469900" y="136472"/>
                  </a:lnTo>
                  <a:lnTo>
                    <a:pt x="542131" y="97197"/>
                  </a:lnTo>
                  <a:lnTo>
                    <a:pt x="615950" y="65062"/>
                  </a:lnTo>
                  <a:lnTo>
                    <a:pt x="692150" y="39275"/>
                  </a:lnTo>
                  <a:lnTo>
                    <a:pt x="769541" y="19836"/>
                  </a:lnTo>
                  <a:lnTo>
                    <a:pt x="846931" y="6744"/>
                  </a:lnTo>
                  <a:lnTo>
                    <a:pt x="925910" y="793"/>
                  </a:lnTo>
                  <a:lnTo>
                    <a:pt x="965200" y="0"/>
                  </a:lnTo>
                  <a:lnTo>
                    <a:pt x="1000522" y="794"/>
                  </a:lnTo>
                  <a:lnTo>
                    <a:pt x="1069976" y="5157"/>
                  </a:lnTo>
                  <a:lnTo>
                    <a:pt x="1139429" y="15472"/>
                  </a:lnTo>
                  <a:lnTo>
                    <a:pt x="1207691" y="30548"/>
                  </a:lnTo>
                  <a:lnTo>
                    <a:pt x="1240482" y="39417"/>
                  </a:lnTo>
                  <a:lnTo>
                    <a:pt x="1241823" y="38358"/>
                  </a:lnTo>
                  <a:lnTo>
                    <a:pt x="1243014" y="66525"/>
                  </a:lnTo>
                  <a:lnTo>
                    <a:pt x="1242894" y="83796"/>
                  </a:lnTo>
                  <a:lnTo>
                    <a:pt x="1242617" y="123653"/>
                  </a:lnTo>
                  <a:lnTo>
                    <a:pt x="1239045" y="180384"/>
                  </a:lnTo>
                  <a:lnTo>
                    <a:pt x="1232298" y="236718"/>
                  </a:lnTo>
                  <a:lnTo>
                    <a:pt x="1221979" y="292259"/>
                  </a:lnTo>
                  <a:lnTo>
                    <a:pt x="1208883" y="347800"/>
                  </a:lnTo>
                  <a:lnTo>
                    <a:pt x="1192213" y="402151"/>
                  </a:lnTo>
                  <a:lnTo>
                    <a:pt x="1172370" y="455708"/>
                  </a:lnTo>
                  <a:lnTo>
                    <a:pt x="1148955" y="507678"/>
                  </a:lnTo>
                  <a:lnTo>
                    <a:pt x="1122761" y="559252"/>
                  </a:lnTo>
                  <a:lnTo>
                    <a:pt x="1093392" y="608842"/>
                  </a:lnTo>
                  <a:lnTo>
                    <a:pt x="1061245" y="656845"/>
                  </a:lnTo>
                  <a:lnTo>
                    <a:pt x="1025526" y="703261"/>
                  </a:lnTo>
                  <a:lnTo>
                    <a:pt x="986632" y="747694"/>
                  </a:lnTo>
                  <a:lnTo>
                    <a:pt x="944960" y="790540"/>
                  </a:lnTo>
                  <a:lnTo>
                    <a:pt x="899717" y="830609"/>
                  </a:lnTo>
                  <a:lnTo>
                    <a:pt x="875904" y="849651"/>
                  </a:lnTo>
                  <a:lnTo>
                    <a:pt x="842567" y="875438"/>
                  </a:lnTo>
                  <a:lnTo>
                    <a:pt x="773113" y="921061"/>
                  </a:lnTo>
                  <a:lnTo>
                    <a:pt x="700883" y="960336"/>
                  </a:lnTo>
                  <a:lnTo>
                    <a:pt x="627064" y="992471"/>
                  </a:lnTo>
                  <a:lnTo>
                    <a:pt x="550863" y="1018258"/>
                  </a:lnTo>
                  <a:lnTo>
                    <a:pt x="473473" y="1037697"/>
                  </a:lnTo>
                  <a:lnTo>
                    <a:pt x="396082" y="1050789"/>
                  </a:lnTo>
                  <a:lnTo>
                    <a:pt x="317104" y="1056740"/>
                  </a:lnTo>
                  <a:lnTo>
                    <a:pt x="277813" y="1057533"/>
                  </a:lnTo>
                  <a:lnTo>
                    <a:pt x="242491" y="1056740"/>
                  </a:lnTo>
                  <a:lnTo>
                    <a:pt x="173039" y="1052376"/>
                  </a:lnTo>
                  <a:lnTo>
                    <a:pt x="103585" y="1042061"/>
                  </a:lnTo>
                  <a:lnTo>
                    <a:pt x="35323" y="1026986"/>
                  </a:lnTo>
                  <a:lnTo>
                    <a:pt x="2531" y="1018116"/>
                  </a:lnTo>
                  <a:lnTo>
                    <a:pt x="1191" y="1019175"/>
                  </a:lnTo>
                  <a:lnTo>
                    <a:pt x="0" y="991008"/>
                  </a:lnTo>
                  <a:lnTo>
                    <a:pt x="120" y="973731"/>
                  </a:lnTo>
                  <a:lnTo>
                    <a:pt x="397" y="933880"/>
                  </a:lnTo>
                  <a:lnTo>
                    <a:pt x="3969" y="877149"/>
                  </a:lnTo>
                  <a:lnTo>
                    <a:pt x="10716" y="820815"/>
                  </a:lnTo>
                  <a:lnTo>
                    <a:pt x="21034" y="765274"/>
                  </a:lnTo>
                  <a:lnTo>
                    <a:pt x="34131" y="709733"/>
                  </a:lnTo>
                  <a:lnTo>
                    <a:pt x="50800" y="655382"/>
                  </a:lnTo>
                  <a:lnTo>
                    <a:pt x="70644" y="601825"/>
                  </a:lnTo>
                  <a:lnTo>
                    <a:pt x="94059" y="549855"/>
                  </a:lnTo>
                  <a:lnTo>
                    <a:pt x="120253" y="498281"/>
                  </a:lnTo>
                  <a:lnTo>
                    <a:pt x="149622" y="448691"/>
                  </a:lnTo>
                  <a:lnTo>
                    <a:pt x="181769" y="400688"/>
                  </a:lnTo>
                  <a:lnTo>
                    <a:pt x="217487" y="354272"/>
                  </a:lnTo>
                  <a:lnTo>
                    <a:pt x="256382" y="309839"/>
                  </a:lnTo>
                  <a:lnTo>
                    <a:pt x="298053" y="266993"/>
                  </a:lnTo>
                  <a:lnTo>
                    <a:pt x="343297" y="226924"/>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7" name="Freeform 66"/>
            <p:cNvSpPr>
              <a:spLocks/>
            </p:cNvSpPr>
            <p:nvPr/>
          </p:nvSpPr>
          <p:spPr bwMode="auto">
            <a:xfrm rot="10800000" flipH="1">
              <a:off x="2634033" y="2201870"/>
              <a:ext cx="1243113" cy="1057533"/>
            </a:xfrm>
            <a:custGeom>
              <a:avLst/>
              <a:gdLst>
                <a:gd name="connsiteX0" fmla="*/ 277835 w 1243113"/>
                <a:gd name="connsiteY0" fmla="*/ 1057533 h 1057533"/>
                <a:gd name="connsiteX1" fmla="*/ 317129 w 1243113"/>
                <a:gd name="connsiteY1" fmla="*/ 1056740 h 1057533"/>
                <a:gd name="connsiteX2" fmla="*/ 396113 w 1243113"/>
                <a:gd name="connsiteY2" fmla="*/ 1050789 h 1057533"/>
                <a:gd name="connsiteX3" fmla="*/ 473510 w 1243113"/>
                <a:gd name="connsiteY3" fmla="*/ 1037697 h 1057533"/>
                <a:gd name="connsiteX4" fmla="*/ 550907 w 1243113"/>
                <a:gd name="connsiteY4" fmla="*/ 1018258 h 1057533"/>
                <a:gd name="connsiteX5" fmla="*/ 627113 w 1243113"/>
                <a:gd name="connsiteY5" fmla="*/ 992471 h 1057533"/>
                <a:gd name="connsiteX6" fmla="*/ 700938 w 1243113"/>
                <a:gd name="connsiteY6" fmla="*/ 960337 h 1057533"/>
                <a:gd name="connsiteX7" fmla="*/ 773175 w 1243113"/>
                <a:gd name="connsiteY7" fmla="*/ 921061 h 1057533"/>
                <a:gd name="connsiteX8" fmla="*/ 842634 w 1243113"/>
                <a:gd name="connsiteY8" fmla="*/ 875438 h 1057533"/>
                <a:gd name="connsiteX9" fmla="*/ 875974 w 1243113"/>
                <a:gd name="connsiteY9" fmla="*/ 849652 h 1057533"/>
                <a:gd name="connsiteX10" fmla="*/ 899789 w 1243113"/>
                <a:gd name="connsiteY10" fmla="*/ 830609 h 1057533"/>
                <a:gd name="connsiteX11" fmla="*/ 945036 w 1243113"/>
                <a:gd name="connsiteY11" fmla="*/ 790540 h 1057533"/>
                <a:gd name="connsiteX12" fmla="*/ 986711 w 1243113"/>
                <a:gd name="connsiteY12" fmla="*/ 747694 h 1057533"/>
                <a:gd name="connsiteX13" fmla="*/ 1025608 w 1243113"/>
                <a:gd name="connsiteY13" fmla="*/ 703262 h 1057533"/>
                <a:gd name="connsiteX14" fmla="*/ 1061330 w 1243113"/>
                <a:gd name="connsiteY14" fmla="*/ 656845 h 1057533"/>
                <a:gd name="connsiteX15" fmla="*/ 1093479 w 1243113"/>
                <a:gd name="connsiteY15" fmla="*/ 608842 h 1057533"/>
                <a:gd name="connsiteX16" fmla="*/ 1122850 w 1243113"/>
                <a:gd name="connsiteY16" fmla="*/ 559252 h 1057533"/>
                <a:gd name="connsiteX17" fmla="*/ 1149046 w 1243113"/>
                <a:gd name="connsiteY17" fmla="*/ 507679 h 1057533"/>
                <a:gd name="connsiteX18" fmla="*/ 1172464 w 1243113"/>
                <a:gd name="connsiteY18" fmla="*/ 455708 h 1057533"/>
                <a:gd name="connsiteX19" fmla="*/ 1192309 w 1243113"/>
                <a:gd name="connsiteY19" fmla="*/ 402151 h 1057533"/>
                <a:gd name="connsiteX20" fmla="*/ 1208979 w 1243113"/>
                <a:gd name="connsiteY20" fmla="*/ 347800 h 1057533"/>
                <a:gd name="connsiteX21" fmla="*/ 1222077 w 1243113"/>
                <a:gd name="connsiteY21" fmla="*/ 292259 h 1057533"/>
                <a:gd name="connsiteX22" fmla="*/ 1232397 w 1243113"/>
                <a:gd name="connsiteY22" fmla="*/ 236718 h 1057533"/>
                <a:gd name="connsiteX23" fmla="*/ 1239144 w 1243113"/>
                <a:gd name="connsiteY23" fmla="*/ 180384 h 1057533"/>
                <a:gd name="connsiteX24" fmla="*/ 1242716 w 1243113"/>
                <a:gd name="connsiteY24" fmla="*/ 123653 h 1057533"/>
                <a:gd name="connsiteX25" fmla="*/ 1242994 w 1243113"/>
                <a:gd name="connsiteY25" fmla="*/ 83749 h 1057533"/>
                <a:gd name="connsiteX26" fmla="*/ 1243113 w 1243113"/>
                <a:gd name="connsiteY26" fmla="*/ 66525 h 1057533"/>
                <a:gd name="connsiteX27" fmla="*/ 1241923 w 1243113"/>
                <a:gd name="connsiteY27" fmla="*/ 38358 h 1057533"/>
                <a:gd name="connsiteX28" fmla="*/ 1240582 w 1243113"/>
                <a:gd name="connsiteY28" fmla="*/ 39417 h 1057533"/>
                <a:gd name="connsiteX29" fmla="*/ 1207788 w 1243113"/>
                <a:gd name="connsiteY29" fmla="*/ 30548 h 1057533"/>
                <a:gd name="connsiteX30" fmla="*/ 1139520 w 1243113"/>
                <a:gd name="connsiteY30" fmla="*/ 15472 h 1057533"/>
                <a:gd name="connsiteX31" fmla="*/ 1070062 w 1243113"/>
                <a:gd name="connsiteY31" fmla="*/ 5157 h 1057533"/>
                <a:gd name="connsiteX32" fmla="*/ 1000603 w 1243113"/>
                <a:gd name="connsiteY32" fmla="*/ 794 h 1057533"/>
                <a:gd name="connsiteX33" fmla="*/ 965278 w 1243113"/>
                <a:gd name="connsiteY33" fmla="*/ 0 h 1057533"/>
                <a:gd name="connsiteX34" fmla="*/ 925984 w 1243113"/>
                <a:gd name="connsiteY34" fmla="*/ 794 h 1057533"/>
                <a:gd name="connsiteX35" fmla="*/ 847000 w 1243113"/>
                <a:gd name="connsiteY35" fmla="*/ 6744 h 1057533"/>
                <a:gd name="connsiteX36" fmla="*/ 769603 w 1243113"/>
                <a:gd name="connsiteY36" fmla="*/ 19836 h 1057533"/>
                <a:gd name="connsiteX37" fmla="*/ 692206 w 1243113"/>
                <a:gd name="connsiteY37" fmla="*/ 39275 h 1057533"/>
                <a:gd name="connsiteX38" fmla="*/ 616000 w 1243113"/>
                <a:gd name="connsiteY38" fmla="*/ 65062 h 1057533"/>
                <a:gd name="connsiteX39" fmla="*/ 542175 w 1243113"/>
                <a:gd name="connsiteY39" fmla="*/ 97197 h 1057533"/>
                <a:gd name="connsiteX40" fmla="*/ 469938 w 1243113"/>
                <a:gd name="connsiteY40" fmla="*/ 136472 h 1057533"/>
                <a:gd name="connsiteX41" fmla="*/ 400479 w 1243113"/>
                <a:gd name="connsiteY41" fmla="*/ 182095 h 1057533"/>
                <a:gd name="connsiteX42" fmla="*/ 367139 w 1243113"/>
                <a:gd name="connsiteY42" fmla="*/ 207882 h 1057533"/>
                <a:gd name="connsiteX43" fmla="*/ 343325 w 1243113"/>
                <a:gd name="connsiteY43" fmla="*/ 226924 h 1057533"/>
                <a:gd name="connsiteX44" fmla="*/ 298077 w 1243113"/>
                <a:gd name="connsiteY44" fmla="*/ 266993 h 1057533"/>
                <a:gd name="connsiteX45" fmla="*/ 256402 w 1243113"/>
                <a:gd name="connsiteY45" fmla="*/ 309839 h 1057533"/>
                <a:gd name="connsiteX46" fmla="*/ 217505 w 1243113"/>
                <a:gd name="connsiteY46" fmla="*/ 354272 h 1057533"/>
                <a:gd name="connsiteX47" fmla="*/ 181784 w 1243113"/>
                <a:gd name="connsiteY47" fmla="*/ 400688 h 1057533"/>
                <a:gd name="connsiteX48" fmla="*/ 149634 w 1243113"/>
                <a:gd name="connsiteY48" fmla="*/ 448691 h 1057533"/>
                <a:gd name="connsiteX49" fmla="*/ 120263 w 1243113"/>
                <a:gd name="connsiteY49" fmla="*/ 498281 h 1057533"/>
                <a:gd name="connsiteX50" fmla="*/ 94067 w 1243113"/>
                <a:gd name="connsiteY50" fmla="*/ 549855 h 1057533"/>
                <a:gd name="connsiteX51" fmla="*/ 70650 w 1243113"/>
                <a:gd name="connsiteY51" fmla="*/ 601825 h 1057533"/>
                <a:gd name="connsiteX52" fmla="*/ 50804 w 1243113"/>
                <a:gd name="connsiteY52" fmla="*/ 655382 h 1057533"/>
                <a:gd name="connsiteX53" fmla="*/ 34134 w 1243113"/>
                <a:gd name="connsiteY53" fmla="*/ 709733 h 1057533"/>
                <a:gd name="connsiteX54" fmla="*/ 21036 w 1243113"/>
                <a:gd name="connsiteY54" fmla="*/ 765274 h 1057533"/>
                <a:gd name="connsiteX55" fmla="*/ 10717 w 1243113"/>
                <a:gd name="connsiteY55" fmla="*/ 820815 h 1057533"/>
                <a:gd name="connsiteX56" fmla="*/ 3969 w 1243113"/>
                <a:gd name="connsiteY56" fmla="*/ 877149 h 1057533"/>
                <a:gd name="connsiteX57" fmla="*/ 397 w 1243113"/>
                <a:gd name="connsiteY57" fmla="*/ 933880 h 1057533"/>
                <a:gd name="connsiteX58" fmla="*/ 120 w 1243113"/>
                <a:gd name="connsiteY58" fmla="*/ 973785 h 1057533"/>
                <a:gd name="connsiteX59" fmla="*/ 0 w 1243113"/>
                <a:gd name="connsiteY59" fmla="*/ 991008 h 1057533"/>
                <a:gd name="connsiteX60" fmla="*/ 1191 w 1243113"/>
                <a:gd name="connsiteY60" fmla="*/ 1019175 h 1057533"/>
                <a:gd name="connsiteX61" fmla="*/ 2532 w 1243113"/>
                <a:gd name="connsiteY61" fmla="*/ 1018116 h 1057533"/>
                <a:gd name="connsiteX62" fmla="*/ 35325 w 1243113"/>
                <a:gd name="connsiteY62" fmla="*/ 1026986 h 1057533"/>
                <a:gd name="connsiteX63" fmla="*/ 103593 w 1243113"/>
                <a:gd name="connsiteY63" fmla="*/ 1042061 h 1057533"/>
                <a:gd name="connsiteX64" fmla="*/ 173052 w 1243113"/>
                <a:gd name="connsiteY64" fmla="*/ 1052376 h 1057533"/>
                <a:gd name="connsiteX65" fmla="*/ 242510 w 1243113"/>
                <a:gd name="connsiteY65" fmla="*/ 1056740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113" h="1057533">
                  <a:moveTo>
                    <a:pt x="277835" y="1057533"/>
                  </a:moveTo>
                  <a:lnTo>
                    <a:pt x="317129" y="1056740"/>
                  </a:lnTo>
                  <a:lnTo>
                    <a:pt x="396113" y="1050789"/>
                  </a:lnTo>
                  <a:lnTo>
                    <a:pt x="473510" y="1037697"/>
                  </a:lnTo>
                  <a:lnTo>
                    <a:pt x="550907" y="1018258"/>
                  </a:lnTo>
                  <a:lnTo>
                    <a:pt x="627113" y="992471"/>
                  </a:lnTo>
                  <a:lnTo>
                    <a:pt x="700938" y="960337"/>
                  </a:lnTo>
                  <a:lnTo>
                    <a:pt x="773175" y="921061"/>
                  </a:lnTo>
                  <a:lnTo>
                    <a:pt x="842634" y="875438"/>
                  </a:lnTo>
                  <a:lnTo>
                    <a:pt x="875974" y="849652"/>
                  </a:lnTo>
                  <a:lnTo>
                    <a:pt x="899789" y="830609"/>
                  </a:lnTo>
                  <a:lnTo>
                    <a:pt x="945036" y="790540"/>
                  </a:lnTo>
                  <a:lnTo>
                    <a:pt x="986711" y="747694"/>
                  </a:lnTo>
                  <a:lnTo>
                    <a:pt x="1025608" y="703262"/>
                  </a:lnTo>
                  <a:lnTo>
                    <a:pt x="1061330" y="656845"/>
                  </a:lnTo>
                  <a:lnTo>
                    <a:pt x="1093479" y="608842"/>
                  </a:lnTo>
                  <a:lnTo>
                    <a:pt x="1122850" y="559252"/>
                  </a:lnTo>
                  <a:lnTo>
                    <a:pt x="1149046" y="507679"/>
                  </a:lnTo>
                  <a:lnTo>
                    <a:pt x="1172464" y="455708"/>
                  </a:lnTo>
                  <a:lnTo>
                    <a:pt x="1192309" y="402151"/>
                  </a:lnTo>
                  <a:lnTo>
                    <a:pt x="1208979" y="347800"/>
                  </a:lnTo>
                  <a:lnTo>
                    <a:pt x="1222077" y="292259"/>
                  </a:lnTo>
                  <a:lnTo>
                    <a:pt x="1232397" y="236718"/>
                  </a:lnTo>
                  <a:lnTo>
                    <a:pt x="1239144" y="180384"/>
                  </a:lnTo>
                  <a:lnTo>
                    <a:pt x="1242716" y="123653"/>
                  </a:lnTo>
                  <a:lnTo>
                    <a:pt x="1242994" y="83749"/>
                  </a:lnTo>
                  <a:lnTo>
                    <a:pt x="1243113" y="66525"/>
                  </a:lnTo>
                  <a:lnTo>
                    <a:pt x="1241923" y="38358"/>
                  </a:lnTo>
                  <a:lnTo>
                    <a:pt x="1240582" y="39417"/>
                  </a:lnTo>
                  <a:lnTo>
                    <a:pt x="1207788" y="30548"/>
                  </a:lnTo>
                  <a:lnTo>
                    <a:pt x="1139520" y="15472"/>
                  </a:lnTo>
                  <a:lnTo>
                    <a:pt x="1070062" y="5157"/>
                  </a:lnTo>
                  <a:lnTo>
                    <a:pt x="1000603" y="794"/>
                  </a:lnTo>
                  <a:lnTo>
                    <a:pt x="965278" y="0"/>
                  </a:lnTo>
                  <a:lnTo>
                    <a:pt x="925984" y="794"/>
                  </a:lnTo>
                  <a:lnTo>
                    <a:pt x="847000" y="6744"/>
                  </a:lnTo>
                  <a:lnTo>
                    <a:pt x="769603" y="19836"/>
                  </a:lnTo>
                  <a:lnTo>
                    <a:pt x="692206" y="39275"/>
                  </a:lnTo>
                  <a:lnTo>
                    <a:pt x="616000" y="65062"/>
                  </a:lnTo>
                  <a:lnTo>
                    <a:pt x="542175" y="97197"/>
                  </a:lnTo>
                  <a:lnTo>
                    <a:pt x="469938" y="136472"/>
                  </a:lnTo>
                  <a:lnTo>
                    <a:pt x="400479" y="182095"/>
                  </a:lnTo>
                  <a:lnTo>
                    <a:pt x="367139" y="207882"/>
                  </a:lnTo>
                  <a:lnTo>
                    <a:pt x="343325" y="226924"/>
                  </a:lnTo>
                  <a:lnTo>
                    <a:pt x="298077" y="266993"/>
                  </a:lnTo>
                  <a:lnTo>
                    <a:pt x="256402" y="309839"/>
                  </a:lnTo>
                  <a:lnTo>
                    <a:pt x="217505" y="354272"/>
                  </a:lnTo>
                  <a:lnTo>
                    <a:pt x="181784" y="400688"/>
                  </a:lnTo>
                  <a:lnTo>
                    <a:pt x="149634" y="448691"/>
                  </a:lnTo>
                  <a:lnTo>
                    <a:pt x="120263" y="498281"/>
                  </a:lnTo>
                  <a:lnTo>
                    <a:pt x="94067" y="549855"/>
                  </a:lnTo>
                  <a:lnTo>
                    <a:pt x="70650" y="601825"/>
                  </a:lnTo>
                  <a:lnTo>
                    <a:pt x="50804" y="655382"/>
                  </a:lnTo>
                  <a:lnTo>
                    <a:pt x="34134" y="709733"/>
                  </a:lnTo>
                  <a:lnTo>
                    <a:pt x="21036" y="765274"/>
                  </a:lnTo>
                  <a:lnTo>
                    <a:pt x="10717" y="820815"/>
                  </a:lnTo>
                  <a:lnTo>
                    <a:pt x="3969" y="877149"/>
                  </a:lnTo>
                  <a:lnTo>
                    <a:pt x="397" y="933880"/>
                  </a:lnTo>
                  <a:lnTo>
                    <a:pt x="120" y="973785"/>
                  </a:lnTo>
                  <a:lnTo>
                    <a:pt x="0" y="991008"/>
                  </a:lnTo>
                  <a:lnTo>
                    <a:pt x="1191" y="1019175"/>
                  </a:lnTo>
                  <a:lnTo>
                    <a:pt x="2532" y="1018116"/>
                  </a:lnTo>
                  <a:lnTo>
                    <a:pt x="35325" y="1026986"/>
                  </a:lnTo>
                  <a:lnTo>
                    <a:pt x="103593" y="1042061"/>
                  </a:lnTo>
                  <a:lnTo>
                    <a:pt x="173052" y="1052376"/>
                  </a:lnTo>
                  <a:lnTo>
                    <a:pt x="242510" y="105674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8" name="Freeform 67"/>
            <p:cNvSpPr>
              <a:spLocks/>
            </p:cNvSpPr>
            <p:nvPr/>
          </p:nvSpPr>
          <p:spPr bwMode="auto">
            <a:xfrm rot="6300000" flipH="1">
              <a:off x="2490651" y="4416489"/>
              <a:ext cx="1243014" cy="1057618"/>
            </a:xfrm>
            <a:custGeom>
              <a:avLst/>
              <a:gdLst>
                <a:gd name="connsiteX0" fmla="*/ 1208882 w 1243014"/>
                <a:gd name="connsiteY0" fmla="*/ 347828 h 1057618"/>
                <a:gd name="connsiteX1" fmla="*/ 1221979 w 1243014"/>
                <a:gd name="connsiteY1" fmla="*/ 292283 h 1057618"/>
                <a:gd name="connsiteX2" fmla="*/ 1232298 w 1243014"/>
                <a:gd name="connsiteY2" fmla="*/ 236737 h 1057618"/>
                <a:gd name="connsiteX3" fmla="*/ 1239045 w 1243014"/>
                <a:gd name="connsiteY3" fmla="*/ 180398 h 1057618"/>
                <a:gd name="connsiteX4" fmla="*/ 1242617 w 1243014"/>
                <a:gd name="connsiteY4" fmla="*/ 123663 h 1057618"/>
                <a:gd name="connsiteX5" fmla="*/ 1242894 w 1243014"/>
                <a:gd name="connsiteY5" fmla="*/ 83773 h 1057618"/>
                <a:gd name="connsiteX6" fmla="*/ 1243014 w 1243014"/>
                <a:gd name="connsiteY6" fmla="*/ 66531 h 1057618"/>
                <a:gd name="connsiteX7" fmla="*/ 1241823 w 1243014"/>
                <a:gd name="connsiteY7" fmla="*/ 38361 h 1057618"/>
                <a:gd name="connsiteX8" fmla="*/ 1240482 w 1243014"/>
                <a:gd name="connsiteY8" fmla="*/ 39420 h 1057618"/>
                <a:gd name="connsiteX9" fmla="*/ 1207691 w 1243014"/>
                <a:gd name="connsiteY9" fmla="*/ 30550 h 1057618"/>
                <a:gd name="connsiteX10" fmla="*/ 1139429 w 1243014"/>
                <a:gd name="connsiteY10" fmla="*/ 15473 h 1057618"/>
                <a:gd name="connsiteX11" fmla="*/ 1069975 w 1243014"/>
                <a:gd name="connsiteY11" fmla="*/ 5158 h 1057618"/>
                <a:gd name="connsiteX12" fmla="*/ 1000522 w 1243014"/>
                <a:gd name="connsiteY12" fmla="*/ 793 h 1057618"/>
                <a:gd name="connsiteX13" fmla="*/ 965200 w 1243014"/>
                <a:gd name="connsiteY13" fmla="*/ 0 h 1057618"/>
                <a:gd name="connsiteX14" fmla="*/ 925910 w 1243014"/>
                <a:gd name="connsiteY14" fmla="*/ 794 h 1057618"/>
                <a:gd name="connsiteX15" fmla="*/ 846932 w 1243014"/>
                <a:gd name="connsiteY15" fmla="*/ 6745 h 1057618"/>
                <a:gd name="connsiteX16" fmla="*/ 769541 w 1243014"/>
                <a:gd name="connsiteY16" fmla="*/ 19837 h 1057618"/>
                <a:gd name="connsiteX17" fmla="*/ 692150 w 1243014"/>
                <a:gd name="connsiteY17" fmla="*/ 39279 h 1057618"/>
                <a:gd name="connsiteX18" fmla="*/ 615950 w 1243014"/>
                <a:gd name="connsiteY18" fmla="*/ 65067 h 1057618"/>
                <a:gd name="connsiteX19" fmla="*/ 542132 w 1243014"/>
                <a:gd name="connsiteY19" fmla="*/ 97204 h 1057618"/>
                <a:gd name="connsiteX20" fmla="*/ 469900 w 1243014"/>
                <a:gd name="connsiteY20" fmla="*/ 136483 h 1057618"/>
                <a:gd name="connsiteX21" fmla="*/ 400447 w 1243014"/>
                <a:gd name="connsiteY21" fmla="*/ 182109 h 1057618"/>
                <a:gd name="connsiteX22" fmla="*/ 367110 w 1243014"/>
                <a:gd name="connsiteY22" fmla="*/ 207899 h 1057618"/>
                <a:gd name="connsiteX23" fmla="*/ 343297 w 1243014"/>
                <a:gd name="connsiteY23" fmla="*/ 226942 h 1057618"/>
                <a:gd name="connsiteX24" fmla="*/ 298053 w 1243014"/>
                <a:gd name="connsiteY24" fmla="*/ 267014 h 1057618"/>
                <a:gd name="connsiteX25" fmla="*/ 256382 w 1243014"/>
                <a:gd name="connsiteY25" fmla="*/ 309864 h 1057618"/>
                <a:gd name="connsiteX26" fmla="*/ 217487 w 1243014"/>
                <a:gd name="connsiteY26" fmla="*/ 354300 h 1057618"/>
                <a:gd name="connsiteX27" fmla="*/ 181769 w 1243014"/>
                <a:gd name="connsiteY27" fmla="*/ 400720 h 1057618"/>
                <a:gd name="connsiteX28" fmla="*/ 149622 w 1243014"/>
                <a:gd name="connsiteY28" fmla="*/ 448727 h 1057618"/>
                <a:gd name="connsiteX29" fmla="*/ 120253 w 1243014"/>
                <a:gd name="connsiteY29" fmla="*/ 498321 h 1057618"/>
                <a:gd name="connsiteX30" fmla="*/ 94059 w 1243014"/>
                <a:gd name="connsiteY30" fmla="*/ 549899 h 1057618"/>
                <a:gd name="connsiteX31" fmla="*/ 70644 w 1243014"/>
                <a:gd name="connsiteY31" fmla="*/ 601873 h 1057618"/>
                <a:gd name="connsiteX32" fmla="*/ 50800 w 1243014"/>
                <a:gd name="connsiteY32" fmla="*/ 655435 h 1057618"/>
                <a:gd name="connsiteX33" fmla="*/ 34131 w 1243014"/>
                <a:gd name="connsiteY33" fmla="*/ 709790 h 1057618"/>
                <a:gd name="connsiteX34" fmla="*/ 21035 w 1243014"/>
                <a:gd name="connsiteY34" fmla="*/ 765335 h 1057618"/>
                <a:gd name="connsiteX35" fmla="*/ 10716 w 1243014"/>
                <a:gd name="connsiteY35" fmla="*/ 820881 h 1057618"/>
                <a:gd name="connsiteX36" fmla="*/ 3969 w 1243014"/>
                <a:gd name="connsiteY36" fmla="*/ 877220 h 1057618"/>
                <a:gd name="connsiteX37" fmla="*/ 397 w 1243014"/>
                <a:gd name="connsiteY37" fmla="*/ 933955 h 1057618"/>
                <a:gd name="connsiteX38" fmla="*/ 120 w 1243014"/>
                <a:gd name="connsiteY38" fmla="*/ 973845 h 1057618"/>
                <a:gd name="connsiteX39" fmla="*/ 0 w 1243014"/>
                <a:gd name="connsiteY39" fmla="*/ 991088 h 1057618"/>
                <a:gd name="connsiteX40" fmla="*/ 1191 w 1243014"/>
                <a:gd name="connsiteY40" fmla="*/ 1019257 h 1057618"/>
                <a:gd name="connsiteX41" fmla="*/ 2531 w 1243014"/>
                <a:gd name="connsiteY41" fmla="*/ 1018198 h 1057618"/>
                <a:gd name="connsiteX42" fmla="*/ 35323 w 1243014"/>
                <a:gd name="connsiteY42" fmla="*/ 1027068 h 1057618"/>
                <a:gd name="connsiteX43" fmla="*/ 103585 w 1243014"/>
                <a:gd name="connsiteY43" fmla="*/ 1042145 h 1057618"/>
                <a:gd name="connsiteX44" fmla="*/ 173038 w 1243014"/>
                <a:gd name="connsiteY44" fmla="*/ 1052460 h 1057618"/>
                <a:gd name="connsiteX45" fmla="*/ 242491 w 1243014"/>
                <a:gd name="connsiteY45" fmla="*/ 1056825 h 1057618"/>
                <a:gd name="connsiteX46" fmla="*/ 277813 w 1243014"/>
                <a:gd name="connsiteY46" fmla="*/ 1057618 h 1057618"/>
                <a:gd name="connsiteX47" fmla="*/ 317103 w 1243014"/>
                <a:gd name="connsiteY47" fmla="*/ 1056825 h 1057618"/>
                <a:gd name="connsiteX48" fmla="*/ 396082 w 1243014"/>
                <a:gd name="connsiteY48" fmla="*/ 1050874 h 1057618"/>
                <a:gd name="connsiteX49" fmla="*/ 473473 w 1243014"/>
                <a:gd name="connsiteY49" fmla="*/ 1037781 h 1057618"/>
                <a:gd name="connsiteX50" fmla="*/ 550863 w 1243014"/>
                <a:gd name="connsiteY50" fmla="*/ 1018340 h 1057618"/>
                <a:gd name="connsiteX51" fmla="*/ 627063 w 1243014"/>
                <a:gd name="connsiteY51" fmla="*/ 992551 h 1057618"/>
                <a:gd name="connsiteX52" fmla="*/ 700882 w 1243014"/>
                <a:gd name="connsiteY52" fmla="*/ 960414 h 1057618"/>
                <a:gd name="connsiteX53" fmla="*/ 773113 w 1243014"/>
                <a:gd name="connsiteY53" fmla="*/ 921135 h 1057618"/>
                <a:gd name="connsiteX54" fmla="*/ 842566 w 1243014"/>
                <a:gd name="connsiteY54" fmla="*/ 875509 h 1057618"/>
                <a:gd name="connsiteX55" fmla="*/ 875904 w 1243014"/>
                <a:gd name="connsiteY55" fmla="*/ 849720 h 1057618"/>
                <a:gd name="connsiteX56" fmla="*/ 899717 w 1243014"/>
                <a:gd name="connsiteY56" fmla="*/ 830676 h 1057618"/>
                <a:gd name="connsiteX57" fmla="*/ 944960 w 1243014"/>
                <a:gd name="connsiteY57" fmla="*/ 790604 h 1057618"/>
                <a:gd name="connsiteX58" fmla="*/ 986632 w 1243014"/>
                <a:gd name="connsiteY58" fmla="*/ 747754 h 1057618"/>
                <a:gd name="connsiteX59" fmla="*/ 1025526 w 1243014"/>
                <a:gd name="connsiteY59" fmla="*/ 703318 h 1057618"/>
                <a:gd name="connsiteX60" fmla="*/ 1061245 w 1243014"/>
                <a:gd name="connsiteY60" fmla="*/ 656898 h 1057618"/>
                <a:gd name="connsiteX61" fmla="*/ 1093392 w 1243014"/>
                <a:gd name="connsiteY61" fmla="*/ 608891 h 1057618"/>
                <a:gd name="connsiteX62" fmla="*/ 1122760 w 1243014"/>
                <a:gd name="connsiteY62" fmla="*/ 559297 h 1057618"/>
                <a:gd name="connsiteX63" fmla="*/ 1148954 w 1243014"/>
                <a:gd name="connsiteY63" fmla="*/ 507719 h 1057618"/>
                <a:gd name="connsiteX64" fmla="*/ 1172370 w 1243014"/>
                <a:gd name="connsiteY64" fmla="*/ 455745 h 1057618"/>
                <a:gd name="connsiteX65" fmla="*/ 1192213 w 1243014"/>
                <a:gd name="connsiteY65" fmla="*/ 402183 h 10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618">
                  <a:moveTo>
                    <a:pt x="1208882" y="347828"/>
                  </a:moveTo>
                  <a:lnTo>
                    <a:pt x="1221979" y="292283"/>
                  </a:lnTo>
                  <a:lnTo>
                    <a:pt x="1232298" y="236737"/>
                  </a:lnTo>
                  <a:lnTo>
                    <a:pt x="1239045" y="180398"/>
                  </a:lnTo>
                  <a:lnTo>
                    <a:pt x="1242617" y="123663"/>
                  </a:lnTo>
                  <a:lnTo>
                    <a:pt x="1242894" y="83773"/>
                  </a:lnTo>
                  <a:lnTo>
                    <a:pt x="1243014" y="66531"/>
                  </a:lnTo>
                  <a:lnTo>
                    <a:pt x="1241823" y="38361"/>
                  </a:lnTo>
                  <a:lnTo>
                    <a:pt x="1240482" y="39420"/>
                  </a:lnTo>
                  <a:lnTo>
                    <a:pt x="1207691" y="30550"/>
                  </a:lnTo>
                  <a:lnTo>
                    <a:pt x="1139429" y="15473"/>
                  </a:lnTo>
                  <a:lnTo>
                    <a:pt x="1069975" y="5158"/>
                  </a:lnTo>
                  <a:lnTo>
                    <a:pt x="1000522" y="793"/>
                  </a:lnTo>
                  <a:lnTo>
                    <a:pt x="965200" y="0"/>
                  </a:lnTo>
                  <a:lnTo>
                    <a:pt x="925910" y="794"/>
                  </a:lnTo>
                  <a:lnTo>
                    <a:pt x="846932" y="6745"/>
                  </a:lnTo>
                  <a:lnTo>
                    <a:pt x="769541" y="19837"/>
                  </a:lnTo>
                  <a:lnTo>
                    <a:pt x="692150" y="39279"/>
                  </a:lnTo>
                  <a:lnTo>
                    <a:pt x="615950" y="65067"/>
                  </a:lnTo>
                  <a:lnTo>
                    <a:pt x="542132" y="97204"/>
                  </a:lnTo>
                  <a:lnTo>
                    <a:pt x="469900" y="136483"/>
                  </a:lnTo>
                  <a:lnTo>
                    <a:pt x="400447" y="182109"/>
                  </a:lnTo>
                  <a:lnTo>
                    <a:pt x="367110" y="207899"/>
                  </a:lnTo>
                  <a:lnTo>
                    <a:pt x="343297" y="226942"/>
                  </a:lnTo>
                  <a:lnTo>
                    <a:pt x="298053" y="267014"/>
                  </a:lnTo>
                  <a:lnTo>
                    <a:pt x="256382" y="309864"/>
                  </a:lnTo>
                  <a:lnTo>
                    <a:pt x="217487" y="354300"/>
                  </a:lnTo>
                  <a:lnTo>
                    <a:pt x="181769" y="400720"/>
                  </a:lnTo>
                  <a:lnTo>
                    <a:pt x="149622" y="448727"/>
                  </a:lnTo>
                  <a:lnTo>
                    <a:pt x="120253" y="498321"/>
                  </a:lnTo>
                  <a:lnTo>
                    <a:pt x="94059" y="549899"/>
                  </a:lnTo>
                  <a:lnTo>
                    <a:pt x="70644" y="601873"/>
                  </a:lnTo>
                  <a:lnTo>
                    <a:pt x="50800" y="655435"/>
                  </a:lnTo>
                  <a:lnTo>
                    <a:pt x="34131" y="709790"/>
                  </a:lnTo>
                  <a:lnTo>
                    <a:pt x="21035" y="765335"/>
                  </a:lnTo>
                  <a:lnTo>
                    <a:pt x="10716" y="820881"/>
                  </a:lnTo>
                  <a:lnTo>
                    <a:pt x="3969" y="877220"/>
                  </a:lnTo>
                  <a:lnTo>
                    <a:pt x="397" y="933955"/>
                  </a:lnTo>
                  <a:lnTo>
                    <a:pt x="120" y="973845"/>
                  </a:lnTo>
                  <a:lnTo>
                    <a:pt x="0" y="991088"/>
                  </a:lnTo>
                  <a:lnTo>
                    <a:pt x="1191" y="1019257"/>
                  </a:lnTo>
                  <a:lnTo>
                    <a:pt x="2531" y="1018198"/>
                  </a:lnTo>
                  <a:lnTo>
                    <a:pt x="35323" y="1027068"/>
                  </a:lnTo>
                  <a:lnTo>
                    <a:pt x="103585" y="1042145"/>
                  </a:lnTo>
                  <a:lnTo>
                    <a:pt x="173038" y="1052460"/>
                  </a:lnTo>
                  <a:lnTo>
                    <a:pt x="242491" y="1056825"/>
                  </a:lnTo>
                  <a:lnTo>
                    <a:pt x="277813" y="1057618"/>
                  </a:lnTo>
                  <a:lnTo>
                    <a:pt x="317103" y="1056825"/>
                  </a:lnTo>
                  <a:lnTo>
                    <a:pt x="396082" y="1050874"/>
                  </a:lnTo>
                  <a:lnTo>
                    <a:pt x="473473" y="1037781"/>
                  </a:lnTo>
                  <a:lnTo>
                    <a:pt x="550863" y="1018340"/>
                  </a:lnTo>
                  <a:lnTo>
                    <a:pt x="627063" y="992551"/>
                  </a:lnTo>
                  <a:lnTo>
                    <a:pt x="700882" y="960414"/>
                  </a:lnTo>
                  <a:lnTo>
                    <a:pt x="773113" y="921135"/>
                  </a:lnTo>
                  <a:lnTo>
                    <a:pt x="842566" y="875509"/>
                  </a:lnTo>
                  <a:lnTo>
                    <a:pt x="875904" y="849720"/>
                  </a:lnTo>
                  <a:lnTo>
                    <a:pt x="899717" y="830676"/>
                  </a:lnTo>
                  <a:lnTo>
                    <a:pt x="944960" y="790604"/>
                  </a:lnTo>
                  <a:lnTo>
                    <a:pt x="986632" y="747754"/>
                  </a:lnTo>
                  <a:lnTo>
                    <a:pt x="1025526" y="703318"/>
                  </a:lnTo>
                  <a:lnTo>
                    <a:pt x="1061245" y="656898"/>
                  </a:lnTo>
                  <a:lnTo>
                    <a:pt x="1093392" y="608891"/>
                  </a:lnTo>
                  <a:lnTo>
                    <a:pt x="1122760" y="559297"/>
                  </a:lnTo>
                  <a:lnTo>
                    <a:pt x="1148954" y="507719"/>
                  </a:lnTo>
                  <a:lnTo>
                    <a:pt x="1172370" y="455745"/>
                  </a:lnTo>
                  <a:lnTo>
                    <a:pt x="1192213" y="402183"/>
                  </a:lnTo>
                  <a:close/>
                </a:path>
              </a:pathLst>
            </a:custGeom>
            <a:solidFill>
              <a:srgbClr val="2B9DA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9" name="Freeform 68"/>
            <p:cNvSpPr>
              <a:spLocks/>
            </p:cNvSpPr>
            <p:nvPr/>
          </p:nvSpPr>
          <p:spPr bwMode="auto">
            <a:xfrm rot="8506207" flipH="1">
              <a:off x="2103210" y="3227228"/>
              <a:ext cx="1243114" cy="1057533"/>
            </a:xfrm>
            <a:custGeom>
              <a:avLst/>
              <a:gdLst>
                <a:gd name="connsiteX0" fmla="*/ 875975 w 1243114"/>
                <a:gd name="connsiteY0" fmla="*/ 849651 h 1057533"/>
                <a:gd name="connsiteX1" fmla="*/ 899789 w 1243114"/>
                <a:gd name="connsiteY1" fmla="*/ 830609 h 1057533"/>
                <a:gd name="connsiteX2" fmla="*/ 945037 w 1243114"/>
                <a:gd name="connsiteY2" fmla="*/ 790540 h 1057533"/>
                <a:gd name="connsiteX3" fmla="*/ 986712 w 1243114"/>
                <a:gd name="connsiteY3" fmla="*/ 747694 h 1057533"/>
                <a:gd name="connsiteX4" fmla="*/ 1025609 w 1243114"/>
                <a:gd name="connsiteY4" fmla="*/ 703262 h 1057533"/>
                <a:gd name="connsiteX5" fmla="*/ 1061330 w 1243114"/>
                <a:gd name="connsiteY5" fmla="*/ 656845 h 1057533"/>
                <a:gd name="connsiteX6" fmla="*/ 1093480 w 1243114"/>
                <a:gd name="connsiteY6" fmla="*/ 608842 h 1057533"/>
                <a:gd name="connsiteX7" fmla="*/ 1122851 w 1243114"/>
                <a:gd name="connsiteY7" fmla="*/ 559252 h 1057533"/>
                <a:gd name="connsiteX8" fmla="*/ 1149047 w 1243114"/>
                <a:gd name="connsiteY8" fmla="*/ 507679 h 1057533"/>
                <a:gd name="connsiteX9" fmla="*/ 1172464 w 1243114"/>
                <a:gd name="connsiteY9" fmla="*/ 455708 h 1057533"/>
                <a:gd name="connsiteX10" fmla="*/ 1192310 w 1243114"/>
                <a:gd name="connsiteY10" fmla="*/ 402151 h 1057533"/>
                <a:gd name="connsiteX11" fmla="*/ 1208980 w 1243114"/>
                <a:gd name="connsiteY11" fmla="*/ 347800 h 1057533"/>
                <a:gd name="connsiteX12" fmla="*/ 1222078 w 1243114"/>
                <a:gd name="connsiteY12" fmla="*/ 292259 h 1057533"/>
                <a:gd name="connsiteX13" fmla="*/ 1232397 w 1243114"/>
                <a:gd name="connsiteY13" fmla="*/ 236718 h 1057533"/>
                <a:gd name="connsiteX14" fmla="*/ 1239145 w 1243114"/>
                <a:gd name="connsiteY14" fmla="*/ 180384 h 1057533"/>
                <a:gd name="connsiteX15" fmla="*/ 1242717 w 1243114"/>
                <a:gd name="connsiteY15" fmla="*/ 123653 h 1057533"/>
                <a:gd name="connsiteX16" fmla="*/ 1242994 w 1243114"/>
                <a:gd name="connsiteY16" fmla="*/ 83778 h 1057533"/>
                <a:gd name="connsiteX17" fmla="*/ 1243114 w 1243114"/>
                <a:gd name="connsiteY17" fmla="*/ 66525 h 1057533"/>
                <a:gd name="connsiteX18" fmla="*/ 1241923 w 1243114"/>
                <a:gd name="connsiteY18" fmla="*/ 38358 h 1057533"/>
                <a:gd name="connsiteX19" fmla="*/ 1240582 w 1243114"/>
                <a:gd name="connsiteY19" fmla="*/ 39417 h 1057533"/>
                <a:gd name="connsiteX20" fmla="*/ 1207788 w 1243114"/>
                <a:gd name="connsiteY20" fmla="*/ 30547 h 1057533"/>
                <a:gd name="connsiteX21" fmla="*/ 1139520 w 1243114"/>
                <a:gd name="connsiteY21" fmla="*/ 15472 h 1057533"/>
                <a:gd name="connsiteX22" fmla="*/ 1070062 w 1243114"/>
                <a:gd name="connsiteY22" fmla="*/ 5157 h 1057533"/>
                <a:gd name="connsiteX23" fmla="*/ 1000603 w 1243114"/>
                <a:gd name="connsiteY23" fmla="*/ 793 h 1057533"/>
                <a:gd name="connsiteX24" fmla="*/ 965278 w 1243114"/>
                <a:gd name="connsiteY24" fmla="*/ 0 h 1057533"/>
                <a:gd name="connsiteX25" fmla="*/ 925984 w 1243114"/>
                <a:gd name="connsiteY25" fmla="*/ 793 h 1057533"/>
                <a:gd name="connsiteX26" fmla="*/ 847000 w 1243114"/>
                <a:gd name="connsiteY26" fmla="*/ 6744 h 1057533"/>
                <a:gd name="connsiteX27" fmla="*/ 769603 w 1243114"/>
                <a:gd name="connsiteY27" fmla="*/ 19836 h 1057533"/>
                <a:gd name="connsiteX28" fmla="*/ 692206 w 1243114"/>
                <a:gd name="connsiteY28" fmla="*/ 39275 h 1057533"/>
                <a:gd name="connsiteX29" fmla="*/ 616000 w 1243114"/>
                <a:gd name="connsiteY29" fmla="*/ 65062 h 1057533"/>
                <a:gd name="connsiteX30" fmla="*/ 542175 w 1243114"/>
                <a:gd name="connsiteY30" fmla="*/ 97197 h 1057533"/>
                <a:gd name="connsiteX31" fmla="*/ 469938 w 1243114"/>
                <a:gd name="connsiteY31" fmla="*/ 136472 h 1057533"/>
                <a:gd name="connsiteX32" fmla="*/ 400479 w 1243114"/>
                <a:gd name="connsiteY32" fmla="*/ 182095 h 1057533"/>
                <a:gd name="connsiteX33" fmla="*/ 367139 w 1243114"/>
                <a:gd name="connsiteY33" fmla="*/ 207882 h 1057533"/>
                <a:gd name="connsiteX34" fmla="*/ 343325 w 1243114"/>
                <a:gd name="connsiteY34" fmla="*/ 226924 h 1057533"/>
                <a:gd name="connsiteX35" fmla="*/ 298077 w 1243114"/>
                <a:gd name="connsiteY35" fmla="*/ 266993 h 1057533"/>
                <a:gd name="connsiteX36" fmla="*/ 256402 w 1243114"/>
                <a:gd name="connsiteY36" fmla="*/ 309839 h 1057533"/>
                <a:gd name="connsiteX37" fmla="*/ 217505 w 1243114"/>
                <a:gd name="connsiteY37" fmla="*/ 354271 h 1057533"/>
                <a:gd name="connsiteX38" fmla="*/ 181784 w 1243114"/>
                <a:gd name="connsiteY38" fmla="*/ 400688 h 1057533"/>
                <a:gd name="connsiteX39" fmla="*/ 149634 w 1243114"/>
                <a:gd name="connsiteY39" fmla="*/ 448691 h 1057533"/>
                <a:gd name="connsiteX40" fmla="*/ 120263 w 1243114"/>
                <a:gd name="connsiteY40" fmla="*/ 498281 h 1057533"/>
                <a:gd name="connsiteX41" fmla="*/ 94067 w 1243114"/>
                <a:gd name="connsiteY41" fmla="*/ 549855 h 1057533"/>
                <a:gd name="connsiteX42" fmla="*/ 70650 w 1243114"/>
                <a:gd name="connsiteY42" fmla="*/ 601825 h 1057533"/>
                <a:gd name="connsiteX43" fmla="*/ 50804 w 1243114"/>
                <a:gd name="connsiteY43" fmla="*/ 655382 h 1057533"/>
                <a:gd name="connsiteX44" fmla="*/ 34134 w 1243114"/>
                <a:gd name="connsiteY44" fmla="*/ 709733 h 1057533"/>
                <a:gd name="connsiteX45" fmla="*/ 21036 w 1243114"/>
                <a:gd name="connsiteY45" fmla="*/ 765274 h 1057533"/>
                <a:gd name="connsiteX46" fmla="*/ 10717 w 1243114"/>
                <a:gd name="connsiteY46" fmla="*/ 820815 h 1057533"/>
                <a:gd name="connsiteX47" fmla="*/ 3969 w 1243114"/>
                <a:gd name="connsiteY47" fmla="*/ 877149 h 1057533"/>
                <a:gd name="connsiteX48" fmla="*/ 397 w 1243114"/>
                <a:gd name="connsiteY48" fmla="*/ 933880 h 1057533"/>
                <a:gd name="connsiteX49" fmla="*/ 120 w 1243114"/>
                <a:gd name="connsiteY49" fmla="*/ 973755 h 1057533"/>
                <a:gd name="connsiteX50" fmla="*/ 0 w 1243114"/>
                <a:gd name="connsiteY50" fmla="*/ 991008 h 1057533"/>
                <a:gd name="connsiteX51" fmla="*/ 1191 w 1243114"/>
                <a:gd name="connsiteY51" fmla="*/ 1019175 h 1057533"/>
                <a:gd name="connsiteX52" fmla="*/ 2532 w 1243114"/>
                <a:gd name="connsiteY52" fmla="*/ 1018116 h 1057533"/>
                <a:gd name="connsiteX53" fmla="*/ 35326 w 1243114"/>
                <a:gd name="connsiteY53" fmla="*/ 1026986 h 1057533"/>
                <a:gd name="connsiteX54" fmla="*/ 103594 w 1243114"/>
                <a:gd name="connsiteY54" fmla="*/ 1042061 h 1057533"/>
                <a:gd name="connsiteX55" fmla="*/ 173052 w 1243114"/>
                <a:gd name="connsiteY55" fmla="*/ 1052376 h 1057533"/>
                <a:gd name="connsiteX56" fmla="*/ 242511 w 1243114"/>
                <a:gd name="connsiteY56" fmla="*/ 1056740 h 1057533"/>
                <a:gd name="connsiteX57" fmla="*/ 277836 w 1243114"/>
                <a:gd name="connsiteY57" fmla="*/ 1057533 h 1057533"/>
                <a:gd name="connsiteX58" fmla="*/ 317130 w 1243114"/>
                <a:gd name="connsiteY58" fmla="*/ 1056740 h 1057533"/>
                <a:gd name="connsiteX59" fmla="*/ 396114 w 1243114"/>
                <a:gd name="connsiteY59" fmla="*/ 1050789 h 1057533"/>
                <a:gd name="connsiteX60" fmla="*/ 473511 w 1243114"/>
                <a:gd name="connsiteY60" fmla="*/ 1037697 h 1057533"/>
                <a:gd name="connsiteX61" fmla="*/ 550908 w 1243114"/>
                <a:gd name="connsiteY61" fmla="*/ 1018258 h 1057533"/>
                <a:gd name="connsiteX62" fmla="*/ 627114 w 1243114"/>
                <a:gd name="connsiteY62" fmla="*/ 992471 h 1057533"/>
                <a:gd name="connsiteX63" fmla="*/ 700939 w 1243114"/>
                <a:gd name="connsiteY63" fmla="*/ 960337 h 1057533"/>
                <a:gd name="connsiteX64" fmla="*/ 773176 w 1243114"/>
                <a:gd name="connsiteY64" fmla="*/ 921061 h 1057533"/>
                <a:gd name="connsiteX65" fmla="*/ 842635 w 1243114"/>
                <a:gd name="connsiteY65" fmla="*/ 875438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114" h="1057533">
                  <a:moveTo>
                    <a:pt x="875975" y="849651"/>
                  </a:moveTo>
                  <a:lnTo>
                    <a:pt x="899789" y="830609"/>
                  </a:lnTo>
                  <a:lnTo>
                    <a:pt x="945037" y="790540"/>
                  </a:lnTo>
                  <a:lnTo>
                    <a:pt x="986712" y="747694"/>
                  </a:lnTo>
                  <a:lnTo>
                    <a:pt x="1025609" y="703262"/>
                  </a:lnTo>
                  <a:lnTo>
                    <a:pt x="1061330" y="656845"/>
                  </a:lnTo>
                  <a:lnTo>
                    <a:pt x="1093480" y="608842"/>
                  </a:lnTo>
                  <a:lnTo>
                    <a:pt x="1122851" y="559252"/>
                  </a:lnTo>
                  <a:lnTo>
                    <a:pt x="1149047" y="507679"/>
                  </a:lnTo>
                  <a:lnTo>
                    <a:pt x="1172464" y="455708"/>
                  </a:lnTo>
                  <a:lnTo>
                    <a:pt x="1192310" y="402151"/>
                  </a:lnTo>
                  <a:lnTo>
                    <a:pt x="1208980" y="347800"/>
                  </a:lnTo>
                  <a:lnTo>
                    <a:pt x="1222078" y="292259"/>
                  </a:lnTo>
                  <a:lnTo>
                    <a:pt x="1232397" y="236718"/>
                  </a:lnTo>
                  <a:lnTo>
                    <a:pt x="1239145" y="180384"/>
                  </a:lnTo>
                  <a:lnTo>
                    <a:pt x="1242717" y="123653"/>
                  </a:lnTo>
                  <a:lnTo>
                    <a:pt x="1242994" y="83778"/>
                  </a:lnTo>
                  <a:lnTo>
                    <a:pt x="1243114" y="66525"/>
                  </a:lnTo>
                  <a:lnTo>
                    <a:pt x="1241923" y="38358"/>
                  </a:lnTo>
                  <a:lnTo>
                    <a:pt x="1240582" y="39417"/>
                  </a:lnTo>
                  <a:lnTo>
                    <a:pt x="1207788" y="30547"/>
                  </a:lnTo>
                  <a:lnTo>
                    <a:pt x="1139520" y="15472"/>
                  </a:lnTo>
                  <a:lnTo>
                    <a:pt x="1070062" y="5157"/>
                  </a:lnTo>
                  <a:lnTo>
                    <a:pt x="1000603" y="793"/>
                  </a:lnTo>
                  <a:lnTo>
                    <a:pt x="965278" y="0"/>
                  </a:lnTo>
                  <a:lnTo>
                    <a:pt x="925984" y="793"/>
                  </a:lnTo>
                  <a:lnTo>
                    <a:pt x="847000" y="6744"/>
                  </a:lnTo>
                  <a:lnTo>
                    <a:pt x="769603" y="19836"/>
                  </a:lnTo>
                  <a:lnTo>
                    <a:pt x="692206" y="39275"/>
                  </a:lnTo>
                  <a:lnTo>
                    <a:pt x="616000" y="65062"/>
                  </a:lnTo>
                  <a:lnTo>
                    <a:pt x="542175" y="97197"/>
                  </a:lnTo>
                  <a:lnTo>
                    <a:pt x="469938" y="136472"/>
                  </a:lnTo>
                  <a:lnTo>
                    <a:pt x="400479" y="182095"/>
                  </a:lnTo>
                  <a:lnTo>
                    <a:pt x="367139" y="207882"/>
                  </a:lnTo>
                  <a:lnTo>
                    <a:pt x="343325" y="226924"/>
                  </a:lnTo>
                  <a:lnTo>
                    <a:pt x="298077" y="266993"/>
                  </a:lnTo>
                  <a:lnTo>
                    <a:pt x="256402" y="309839"/>
                  </a:lnTo>
                  <a:lnTo>
                    <a:pt x="217505" y="354271"/>
                  </a:lnTo>
                  <a:lnTo>
                    <a:pt x="181784" y="400688"/>
                  </a:lnTo>
                  <a:lnTo>
                    <a:pt x="149634" y="448691"/>
                  </a:lnTo>
                  <a:lnTo>
                    <a:pt x="120263" y="498281"/>
                  </a:lnTo>
                  <a:lnTo>
                    <a:pt x="94067" y="549855"/>
                  </a:lnTo>
                  <a:lnTo>
                    <a:pt x="70650" y="601825"/>
                  </a:lnTo>
                  <a:lnTo>
                    <a:pt x="50804" y="655382"/>
                  </a:lnTo>
                  <a:lnTo>
                    <a:pt x="34134" y="709733"/>
                  </a:lnTo>
                  <a:lnTo>
                    <a:pt x="21036" y="765274"/>
                  </a:lnTo>
                  <a:lnTo>
                    <a:pt x="10717" y="820815"/>
                  </a:lnTo>
                  <a:lnTo>
                    <a:pt x="3969" y="877149"/>
                  </a:lnTo>
                  <a:lnTo>
                    <a:pt x="397" y="933880"/>
                  </a:lnTo>
                  <a:lnTo>
                    <a:pt x="120" y="973755"/>
                  </a:lnTo>
                  <a:lnTo>
                    <a:pt x="0" y="991008"/>
                  </a:lnTo>
                  <a:lnTo>
                    <a:pt x="1191" y="1019175"/>
                  </a:lnTo>
                  <a:lnTo>
                    <a:pt x="2532" y="1018116"/>
                  </a:lnTo>
                  <a:lnTo>
                    <a:pt x="35326" y="1026986"/>
                  </a:lnTo>
                  <a:lnTo>
                    <a:pt x="103594" y="1042061"/>
                  </a:lnTo>
                  <a:lnTo>
                    <a:pt x="173052" y="1052376"/>
                  </a:lnTo>
                  <a:lnTo>
                    <a:pt x="242511" y="1056740"/>
                  </a:lnTo>
                  <a:lnTo>
                    <a:pt x="277836" y="1057533"/>
                  </a:lnTo>
                  <a:lnTo>
                    <a:pt x="317130" y="1056740"/>
                  </a:lnTo>
                  <a:lnTo>
                    <a:pt x="396114" y="1050789"/>
                  </a:lnTo>
                  <a:lnTo>
                    <a:pt x="473511" y="1037697"/>
                  </a:lnTo>
                  <a:lnTo>
                    <a:pt x="550908" y="1018258"/>
                  </a:lnTo>
                  <a:lnTo>
                    <a:pt x="627114" y="992471"/>
                  </a:lnTo>
                  <a:lnTo>
                    <a:pt x="700939" y="960337"/>
                  </a:lnTo>
                  <a:lnTo>
                    <a:pt x="773176" y="921061"/>
                  </a:lnTo>
                  <a:lnTo>
                    <a:pt x="842635" y="875438"/>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0" name="Freeform 80"/>
            <p:cNvSpPr>
              <a:spLocks/>
            </p:cNvSpPr>
            <p:nvPr/>
          </p:nvSpPr>
          <p:spPr bwMode="auto">
            <a:xfrm rot="7701521">
              <a:off x="3966704" y="1692283"/>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accent5">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80"/>
            <p:cNvSpPr>
              <a:spLocks/>
            </p:cNvSpPr>
            <p:nvPr/>
          </p:nvSpPr>
          <p:spPr bwMode="auto">
            <a:xfrm rot="10800000">
              <a:off x="5269191" y="2240228"/>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0"/>
            <p:cNvSpPr>
              <a:spLocks/>
            </p:cNvSpPr>
            <p:nvPr/>
          </p:nvSpPr>
          <p:spPr bwMode="auto">
            <a:xfrm rot="15300000">
              <a:off x="5394086" y="4440676"/>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0"/>
            <p:cNvSpPr>
              <a:spLocks/>
            </p:cNvSpPr>
            <p:nvPr/>
          </p:nvSpPr>
          <p:spPr bwMode="auto">
            <a:xfrm rot="13093793">
              <a:off x="5788103" y="3261474"/>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80"/>
            <p:cNvSpPr>
              <a:spLocks/>
            </p:cNvSpPr>
            <p:nvPr/>
          </p:nvSpPr>
          <p:spPr bwMode="auto">
            <a:xfrm rot="10800000" flipH="1">
              <a:off x="2634033" y="2240228"/>
              <a:ext cx="12431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0"/>
            <p:cNvSpPr>
              <a:spLocks/>
            </p:cNvSpPr>
            <p:nvPr/>
          </p:nvSpPr>
          <p:spPr bwMode="auto">
            <a:xfrm rot="8506207" flipH="1">
              <a:off x="2115078" y="3261474"/>
              <a:ext cx="12431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0"/>
            <p:cNvSpPr>
              <a:spLocks/>
            </p:cNvSpPr>
            <p:nvPr/>
          </p:nvSpPr>
          <p:spPr bwMode="auto">
            <a:xfrm rot="6300000" flipH="1">
              <a:off x="2509178" y="4440635"/>
              <a:ext cx="1243013" cy="1019257"/>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7" name="Group 36">
            <a:extLst>
              <a:ext uri="{FF2B5EF4-FFF2-40B4-BE49-F238E27FC236}">
                <a16:creationId xmlns:a16="http://schemas.microsoft.com/office/drawing/2014/main" id="{129B45EA-B60C-46E6-952C-F8EA6BAB345C}"/>
              </a:ext>
            </a:extLst>
          </p:cNvPr>
          <p:cNvGrpSpPr/>
          <p:nvPr/>
        </p:nvGrpSpPr>
        <p:grpSpPr>
          <a:xfrm>
            <a:off x="515206" y="2272422"/>
            <a:ext cx="2941831" cy="1650879"/>
            <a:chOff x="-1106510" y="4897653"/>
            <a:chExt cx="2941831" cy="1650879"/>
          </a:xfrm>
        </p:grpSpPr>
        <p:sp>
          <p:nvSpPr>
            <p:cNvPr id="38" name="Rectangle 37">
              <a:extLst>
                <a:ext uri="{FF2B5EF4-FFF2-40B4-BE49-F238E27FC236}">
                  <a16:creationId xmlns:a16="http://schemas.microsoft.com/office/drawing/2014/main" id="{37840B2E-35E7-434D-9B8B-60E7D2E7F91C}"/>
                </a:ext>
              </a:extLst>
            </p:cNvPr>
            <p:cNvSpPr/>
            <p:nvPr/>
          </p:nvSpPr>
          <p:spPr>
            <a:xfrm>
              <a:off x="297053" y="4897653"/>
              <a:ext cx="1503821" cy="253916"/>
            </a:xfrm>
            <a:prstGeom prst="rect">
              <a:avLst/>
            </a:prstGeom>
          </p:spPr>
          <p:txBody>
            <a:bodyPr wrap="square">
              <a:spAutoFit/>
            </a:bodyPr>
            <a:lstStyle/>
            <a:p>
              <a:pPr algn="just"/>
              <a:endParaRPr lang="en-US" sz="1050" dirty="0">
                <a:solidFill>
                  <a:schemeClr val="tx1">
                    <a:lumMod val="50000"/>
                    <a:lumOff val="50000"/>
                  </a:schemeClr>
                </a:solidFill>
              </a:endParaRPr>
            </a:p>
          </p:txBody>
        </p:sp>
        <p:sp>
          <p:nvSpPr>
            <p:cNvPr id="39" name="Rectangle 38">
              <a:extLst>
                <a:ext uri="{FF2B5EF4-FFF2-40B4-BE49-F238E27FC236}">
                  <a16:creationId xmlns:a16="http://schemas.microsoft.com/office/drawing/2014/main" id="{E9C4F198-69CD-4932-AD7D-B0208D95F04D}"/>
                </a:ext>
              </a:extLst>
            </p:cNvPr>
            <p:cNvSpPr/>
            <p:nvPr/>
          </p:nvSpPr>
          <p:spPr>
            <a:xfrm>
              <a:off x="-1106510" y="6071478"/>
              <a:ext cx="2941831" cy="477054"/>
            </a:xfrm>
            <a:prstGeom prst="rect">
              <a:avLst/>
            </a:prstGeom>
          </p:spPr>
          <p:txBody>
            <a:bodyPr wrap="none">
              <a:spAutoFit/>
            </a:bodyPr>
            <a:lstStyle/>
            <a:p>
              <a:r>
                <a:rPr lang="en-US" sz="2500" b="1" dirty="0">
                  <a:latin typeface="Bookman Old Style" panose="02050604050505020204" pitchFamily="18" charset="0"/>
                </a:rPr>
                <a:t>Value of ‘Values’</a:t>
              </a:r>
            </a:p>
          </p:txBody>
        </p:sp>
      </p:grpSp>
      <p:sp>
        <p:nvSpPr>
          <p:cNvPr id="40" name="TextBox 39">
            <a:extLst>
              <a:ext uri="{FF2B5EF4-FFF2-40B4-BE49-F238E27FC236}">
                <a16:creationId xmlns:a16="http://schemas.microsoft.com/office/drawing/2014/main" id="{5B32F109-254D-4B04-8F5C-C89E148F96AD}"/>
              </a:ext>
            </a:extLst>
          </p:cNvPr>
          <p:cNvSpPr txBox="1"/>
          <p:nvPr/>
        </p:nvSpPr>
        <p:spPr>
          <a:xfrm>
            <a:off x="10410335" y="6638398"/>
            <a:ext cx="18979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7320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7" name="Picture 26">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9" name="Rectangle 28">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1" name="Rectangle 30">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9" name="Content Placeholder 18">
            <a:extLst>
              <a:ext uri="{FF2B5EF4-FFF2-40B4-BE49-F238E27FC236}">
                <a16:creationId xmlns:a16="http://schemas.microsoft.com/office/drawing/2014/main" id="{7A195A4C-8AC9-49F1-87E8-FA003987492E}"/>
              </a:ext>
            </a:extLst>
          </p:cNvPr>
          <p:cNvPicPr>
            <a:picLocks noGrp="1" noChangeAspect="1"/>
          </p:cNvPicPr>
          <p:nvPr>
            <p:ph idx="1"/>
          </p:nvPr>
        </p:nvPicPr>
        <p:blipFill rotWithShape="1">
          <a:blip r:embed="rId4">
            <a:alphaModFix amt="5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 t="11377" r="-3" b="16040"/>
          <a:stretch/>
        </p:blipFill>
        <p:spPr>
          <a:xfrm>
            <a:off x="3048" y="913719"/>
            <a:ext cx="12188952" cy="5927516"/>
          </a:xfrm>
          <a:prstGeom prst="rect">
            <a:avLst/>
          </a:prstGeom>
        </p:spPr>
      </p:pic>
      <p:sp>
        <p:nvSpPr>
          <p:cNvPr id="20" name="TextBox 19">
            <a:extLst>
              <a:ext uri="{FF2B5EF4-FFF2-40B4-BE49-F238E27FC236}">
                <a16:creationId xmlns:a16="http://schemas.microsoft.com/office/drawing/2014/main" id="{8767654A-01DE-4022-8CFB-ECB8B28F2C55}"/>
              </a:ext>
            </a:extLst>
          </p:cNvPr>
          <p:cNvSpPr txBox="1"/>
          <p:nvPr/>
        </p:nvSpPr>
        <p:spPr>
          <a:xfrm>
            <a:off x="9941064" y="6656569"/>
            <a:ext cx="2250936" cy="184666"/>
          </a:xfrm>
          <a:prstGeom prst="rect">
            <a:avLst/>
          </a:prstGeom>
          <a:solidFill>
            <a:srgbClr val="000000"/>
          </a:solidFill>
        </p:spPr>
        <p:txBody>
          <a:bodyPr wrap="none" rtlCol="0">
            <a:spAutoFit/>
          </a:bodyPr>
          <a:lstStyle/>
          <a:p>
            <a:pPr algn="r">
              <a:spcAft>
                <a:spcPts val="600"/>
              </a:spcAft>
            </a:pPr>
            <a:r>
              <a:rPr lang="en-NZ" sz="600" dirty="0">
                <a:solidFill>
                  <a:srgbClr val="FFFFFF"/>
                </a:solidFill>
                <a:hlinkClick r:id="rId5" tooltip="https://commons.wikimedia.org/wiki/File:Heart_shaped_book_pages.jpg">
                  <a:extLst>
                    <a:ext uri="{A12FA001-AC4F-418D-AE19-62706E023703}">
                      <ahyp:hlinkClr xmlns:ahyp="http://schemas.microsoft.com/office/drawing/2018/hyperlinkcolor" val="tx"/>
                    </a:ext>
                  </a:extLst>
                </a:hlinkClick>
              </a:rPr>
              <a:t>This Photo</a:t>
            </a:r>
            <a:r>
              <a:rPr lang="en-NZ" sz="600" dirty="0">
                <a:solidFill>
                  <a:srgbClr val="FFFFFF"/>
                </a:solidFill>
              </a:rPr>
              <a:t> by Unknown Author is licensed under </a:t>
            </a:r>
            <a:r>
              <a:rPr lang="en-NZ" sz="600" dirty="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NZ" sz="600" dirty="0">
              <a:solidFill>
                <a:srgbClr val="FFFFFF"/>
              </a:solidFill>
            </a:endParaRPr>
          </a:p>
        </p:txBody>
      </p:sp>
      <p:sp>
        <p:nvSpPr>
          <p:cNvPr id="22" name="Title 21">
            <a:extLst>
              <a:ext uri="{FF2B5EF4-FFF2-40B4-BE49-F238E27FC236}">
                <a16:creationId xmlns:a16="http://schemas.microsoft.com/office/drawing/2014/main" id="{474D21C0-12F5-4114-AB4A-9E261DEE41CD}"/>
              </a:ext>
            </a:extLst>
          </p:cNvPr>
          <p:cNvSpPr>
            <a:spLocks noGrp="1"/>
          </p:cNvSpPr>
          <p:nvPr>
            <p:ph type="title"/>
          </p:nvPr>
        </p:nvSpPr>
        <p:spPr>
          <a:xfrm>
            <a:off x="298057" y="470541"/>
            <a:ext cx="10895106" cy="1042910"/>
          </a:xfrm>
        </p:spPr>
        <p:txBody>
          <a:bodyPr>
            <a:normAutofit/>
          </a:bodyPr>
          <a:lstStyle/>
          <a:p>
            <a:r>
              <a:rPr lang="en-NZ" sz="5200" dirty="0">
                <a:solidFill>
                  <a:schemeClr val="bg1"/>
                </a:solidFill>
              </a:rPr>
              <a:t>That’s not the end of the story…</a:t>
            </a:r>
          </a:p>
        </p:txBody>
      </p:sp>
      <p:sp>
        <p:nvSpPr>
          <p:cNvPr id="32" name="TextBox 31">
            <a:extLst>
              <a:ext uri="{FF2B5EF4-FFF2-40B4-BE49-F238E27FC236}">
                <a16:creationId xmlns:a16="http://schemas.microsoft.com/office/drawing/2014/main" id="{1799DC9A-129B-4692-8009-287971D216CC}"/>
              </a:ext>
            </a:extLst>
          </p:cNvPr>
          <p:cNvSpPr txBox="1"/>
          <p:nvPr/>
        </p:nvSpPr>
        <p:spPr>
          <a:xfrm>
            <a:off x="1136821" y="4562536"/>
            <a:ext cx="10490886" cy="1824923"/>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600"/>
              </a:spcAft>
              <a:buClr>
                <a:srgbClr val="758468"/>
              </a:buClr>
              <a:buSzTx/>
              <a:buFontTx/>
              <a:buNone/>
              <a:tabLst/>
              <a:defRPr/>
            </a:pPr>
            <a:r>
              <a:rPr kumimoji="0" lang="en-US" sz="2600" b="0" i="0" u="none" strike="noStrike" kern="1200" cap="none" spc="0" normalizeH="0" baseline="0" noProof="0" dirty="0">
                <a:ln>
                  <a:noFill/>
                </a:ln>
                <a:solidFill>
                  <a:srgbClr val="FFFFFF"/>
                </a:solidFill>
                <a:effectLst/>
                <a:uLnTx/>
                <a:uFillTx/>
                <a:latin typeface="Bookman Old Style" panose="02050604050505020204" pitchFamily="18" charset="0"/>
                <a:ea typeface="+mn-ea"/>
                <a:cs typeface="+mn-cs"/>
              </a:rPr>
              <a:t>“It’s very easy to see someone in bed…they’ve had a dense stroke and you think ‘there wasn’t a life before stroke’. They’re a person with a stroke,</a:t>
            </a:r>
            <a:r>
              <a:rPr lang="en-US" sz="2600" dirty="0">
                <a:solidFill>
                  <a:srgbClr val="FFFFFF"/>
                </a:solidFill>
                <a:latin typeface="Bookman Old Style" panose="02050604050505020204" pitchFamily="18" charset="0"/>
              </a:rPr>
              <a:t> </a:t>
            </a:r>
            <a:r>
              <a:rPr kumimoji="0" lang="en-US" sz="2600" b="0" i="0" u="none" strike="noStrike" kern="1200" cap="none" spc="0" normalizeH="0" baseline="0" noProof="0" dirty="0">
                <a:ln>
                  <a:noFill/>
                </a:ln>
                <a:solidFill>
                  <a:srgbClr val="FFFFFF"/>
                </a:solidFill>
                <a:effectLst/>
                <a:uLnTx/>
                <a:uFillTx/>
                <a:latin typeface="Bookman Old Style" panose="02050604050505020204" pitchFamily="18" charset="0"/>
                <a:ea typeface="+mn-ea"/>
                <a:cs typeface="+mn-cs"/>
              </a:rPr>
              <a:t>in bed, and we all come with a history. It’s unpacking it really and finding out what’s important.”</a:t>
            </a:r>
          </a:p>
        </p:txBody>
      </p:sp>
    </p:spTree>
    <p:extLst>
      <p:ext uri="{BB962C8B-B14F-4D97-AF65-F5344CB8AC3E}">
        <p14:creationId xmlns:p14="http://schemas.microsoft.com/office/powerpoint/2010/main" val="406494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0A694DD1-1BDD-406C-A857-AE696C160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81" y="278172"/>
            <a:ext cx="3640560" cy="6472106"/>
          </a:xfrm>
          <a:prstGeom prst="rect">
            <a:avLst/>
          </a:prstGeom>
        </p:spPr>
      </p:pic>
      <p:pic>
        <p:nvPicPr>
          <p:cNvPr id="9" name="Picture 8" descr="A picture containing text, dog, different&#10;&#10;Description automatically generated">
            <a:extLst>
              <a:ext uri="{FF2B5EF4-FFF2-40B4-BE49-F238E27FC236}">
                <a16:creationId xmlns:a16="http://schemas.microsoft.com/office/drawing/2014/main" id="{8543DFE1-D0B4-4D38-A9C7-4A8A096FB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258" y="465589"/>
            <a:ext cx="7670800" cy="6392411"/>
          </a:xfrm>
          <a:prstGeom prst="rect">
            <a:avLst/>
          </a:prstGeom>
        </p:spPr>
      </p:pic>
      <p:sp>
        <p:nvSpPr>
          <p:cNvPr id="11" name="TextBox 10">
            <a:extLst>
              <a:ext uri="{FF2B5EF4-FFF2-40B4-BE49-F238E27FC236}">
                <a16:creationId xmlns:a16="http://schemas.microsoft.com/office/drawing/2014/main" id="{9F482FA2-CC35-44E2-ABB1-10BBC5C157F2}"/>
              </a:ext>
            </a:extLst>
          </p:cNvPr>
          <p:cNvSpPr txBox="1"/>
          <p:nvPr/>
        </p:nvSpPr>
        <p:spPr>
          <a:xfrm>
            <a:off x="11339482" y="6642556"/>
            <a:ext cx="846114" cy="215444"/>
          </a:xfrm>
          <a:prstGeom prst="rect">
            <a:avLst/>
          </a:prstGeom>
          <a:noFill/>
        </p:spPr>
        <p:txBody>
          <a:bodyPr wrap="square" rtlCol="0">
            <a:spAutoFit/>
          </a:bodyPr>
          <a:lstStyle/>
          <a:p>
            <a:r>
              <a:rPr lang="en-NZ" sz="800" dirty="0"/>
              <a:t>© canva.com</a:t>
            </a:r>
          </a:p>
        </p:txBody>
      </p:sp>
      <p:sp>
        <p:nvSpPr>
          <p:cNvPr id="12" name="TextBox 11">
            <a:extLst>
              <a:ext uri="{FF2B5EF4-FFF2-40B4-BE49-F238E27FC236}">
                <a16:creationId xmlns:a16="http://schemas.microsoft.com/office/drawing/2014/main" id="{F01F0F13-A4EF-40AB-B24C-DCF2693BD7B3}"/>
              </a:ext>
            </a:extLst>
          </p:cNvPr>
          <p:cNvSpPr txBox="1"/>
          <p:nvPr/>
        </p:nvSpPr>
        <p:spPr>
          <a:xfrm>
            <a:off x="3489820" y="-7054"/>
            <a:ext cx="3145871" cy="861774"/>
          </a:xfrm>
          <a:prstGeom prst="rect">
            <a:avLst/>
          </a:prstGeom>
          <a:noFill/>
        </p:spPr>
        <p:txBody>
          <a:bodyPr wrap="square" rtlCol="0">
            <a:spAutoFit/>
          </a:bodyPr>
          <a:lstStyle/>
          <a:p>
            <a:r>
              <a:rPr lang="en-NZ" sz="5000" dirty="0">
                <a:solidFill>
                  <a:srgbClr val="002060"/>
                </a:solidFill>
                <a:latin typeface="Britannic Bold" panose="020B0903060703020204" pitchFamily="34" charset="0"/>
              </a:rPr>
              <a:t>‘About Me’</a:t>
            </a:r>
          </a:p>
        </p:txBody>
      </p:sp>
    </p:spTree>
    <p:extLst>
      <p:ext uri="{BB962C8B-B14F-4D97-AF65-F5344CB8AC3E}">
        <p14:creationId xmlns:p14="http://schemas.microsoft.com/office/powerpoint/2010/main" val="1141596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E38FB1-6198-4A34-82AB-A3DC41998D33}"/>
              </a:ext>
            </a:extLst>
          </p:cNvPr>
          <p:cNvSpPr>
            <a:spLocks noGrp="1"/>
          </p:cNvSpPr>
          <p:nvPr>
            <p:ph type="ctrTitle"/>
          </p:nvPr>
        </p:nvSpPr>
        <p:spPr>
          <a:xfrm>
            <a:off x="1591282" y="368694"/>
            <a:ext cx="9144000" cy="747051"/>
          </a:xfrm>
        </p:spPr>
        <p:txBody>
          <a:bodyPr vert="horz" lIns="91440" tIns="45720" rIns="91440" bIns="45720" rtlCol="0" anchor="b">
            <a:noAutofit/>
          </a:bodyPr>
          <a:lstStyle/>
          <a:p>
            <a:r>
              <a:rPr lang="en-US" sz="5400" dirty="0">
                <a:solidFill>
                  <a:srgbClr val="002060"/>
                </a:solidFill>
                <a:latin typeface="Britannic Bold" panose="020B0903060703020204" pitchFamily="34" charset="0"/>
              </a:rPr>
              <a:t>Why?</a:t>
            </a:r>
          </a:p>
        </p:txBody>
      </p:sp>
      <p:sp>
        <p:nvSpPr>
          <p:cNvPr id="5" name="Subtitle 4">
            <a:extLst>
              <a:ext uri="{FF2B5EF4-FFF2-40B4-BE49-F238E27FC236}">
                <a16:creationId xmlns:a16="http://schemas.microsoft.com/office/drawing/2014/main" id="{28B4F27D-58F8-4774-A648-1ED6D26B3546}"/>
              </a:ext>
            </a:extLst>
          </p:cNvPr>
          <p:cNvSpPr>
            <a:spLocks noGrp="1"/>
          </p:cNvSpPr>
          <p:nvPr>
            <p:ph type="subTitle" idx="1"/>
          </p:nvPr>
        </p:nvSpPr>
        <p:spPr>
          <a:xfrm>
            <a:off x="1191407" y="1558568"/>
            <a:ext cx="9543875" cy="770166"/>
          </a:xfrm>
        </p:spPr>
        <p:txBody>
          <a:bodyPr vert="horz" lIns="91440" tIns="45720" rIns="91440" bIns="45720" rtlCol="0" anchor="t">
            <a:noAutofit/>
          </a:bodyPr>
          <a:lstStyle/>
          <a:p>
            <a:r>
              <a:rPr lang="en-US" sz="3000" dirty="0">
                <a:latin typeface="Bookman Old Style" panose="02050604050505020204" pitchFamily="18" charset="0"/>
                <a:cs typeface="Aparajita" panose="02020603050405020304" pitchFamily="18" charset="0"/>
              </a:rPr>
              <a:t>*Evidence-based practice &amp; patient-</a:t>
            </a:r>
            <a:r>
              <a:rPr lang="en-US" sz="3000" dirty="0" err="1">
                <a:latin typeface="Bookman Old Style" panose="02050604050505020204" pitchFamily="18" charset="0"/>
                <a:cs typeface="Aparajita" panose="02020603050405020304" pitchFamily="18" charset="0"/>
              </a:rPr>
              <a:t>centred</a:t>
            </a:r>
            <a:r>
              <a:rPr lang="en-US" sz="3000" dirty="0">
                <a:latin typeface="Bookman Old Style" panose="02050604050505020204" pitchFamily="18" charset="0"/>
                <a:cs typeface="Aparajita" panose="02020603050405020304" pitchFamily="18" charset="0"/>
              </a:rPr>
              <a:t> care*</a:t>
            </a:r>
          </a:p>
        </p:txBody>
      </p:sp>
      <p:grpSp>
        <p:nvGrpSpPr>
          <p:cNvPr id="2" name="Group 1">
            <a:extLst>
              <a:ext uri="{FF2B5EF4-FFF2-40B4-BE49-F238E27FC236}">
                <a16:creationId xmlns:a16="http://schemas.microsoft.com/office/drawing/2014/main" id="{BBF0C9D4-6ADA-47FA-90D7-E90CE37D9AEB}"/>
              </a:ext>
            </a:extLst>
          </p:cNvPr>
          <p:cNvGrpSpPr/>
          <p:nvPr/>
        </p:nvGrpSpPr>
        <p:grpSpPr>
          <a:xfrm>
            <a:off x="8093144" y="3119686"/>
            <a:ext cx="3775865" cy="3247043"/>
            <a:chOff x="8592428" y="3227480"/>
            <a:chExt cx="3247435" cy="3247043"/>
          </a:xfrm>
        </p:grpSpPr>
        <p:grpSp>
          <p:nvGrpSpPr>
            <p:cNvPr id="13" name="Graphic 10" descr="Checkbox Checked outline">
              <a:extLst>
                <a:ext uri="{FF2B5EF4-FFF2-40B4-BE49-F238E27FC236}">
                  <a16:creationId xmlns:a16="http://schemas.microsoft.com/office/drawing/2014/main" id="{17036307-C4FF-4B87-B51E-B67E7774AFE5}"/>
                </a:ext>
              </a:extLst>
            </p:cNvPr>
            <p:cNvGrpSpPr/>
            <p:nvPr/>
          </p:nvGrpSpPr>
          <p:grpSpPr>
            <a:xfrm>
              <a:off x="8592428" y="3360851"/>
              <a:ext cx="495300" cy="495300"/>
              <a:chOff x="3190725" y="2352077"/>
              <a:chExt cx="495300" cy="495300"/>
            </a:xfrm>
            <a:solidFill>
              <a:srgbClr val="000000"/>
            </a:solidFill>
          </p:grpSpPr>
          <p:sp>
            <p:nvSpPr>
              <p:cNvPr id="15" name="Freeform: Shape 14">
                <a:extLst>
                  <a:ext uri="{FF2B5EF4-FFF2-40B4-BE49-F238E27FC236}">
                    <a16:creationId xmlns:a16="http://schemas.microsoft.com/office/drawing/2014/main" id="{0DBF4AFC-3117-44B6-AFC1-8A2276B24A64}"/>
                  </a:ext>
                </a:extLst>
              </p:cNvPr>
              <p:cNvSpPr/>
              <p:nvPr/>
            </p:nvSpPr>
            <p:spPr>
              <a:xfrm>
                <a:off x="3190725" y="2352077"/>
                <a:ext cx="495300" cy="495300"/>
              </a:xfrm>
              <a:custGeom>
                <a:avLst/>
                <a:gdLst>
                  <a:gd name="connsiteX0" fmla="*/ 476250 w 495300"/>
                  <a:gd name="connsiteY0" fmla="*/ 19050 h 495300"/>
                  <a:gd name="connsiteX1" fmla="*/ 476250 w 495300"/>
                  <a:gd name="connsiteY1" fmla="*/ 476250 h 495300"/>
                  <a:gd name="connsiteX2" fmla="*/ 19050 w 495300"/>
                  <a:gd name="connsiteY2" fmla="*/ 476250 h 495300"/>
                  <a:gd name="connsiteX3" fmla="*/ 19050 w 495300"/>
                  <a:gd name="connsiteY3" fmla="*/ 19050 h 495300"/>
                  <a:gd name="connsiteX4" fmla="*/ 476250 w 495300"/>
                  <a:gd name="connsiteY4" fmla="*/ 19050 h 495300"/>
                  <a:gd name="connsiteX5" fmla="*/ 495300 w 495300"/>
                  <a:gd name="connsiteY5" fmla="*/ 0 h 495300"/>
                  <a:gd name="connsiteX6" fmla="*/ 0 w 495300"/>
                  <a:gd name="connsiteY6" fmla="*/ 0 h 495300"/>
                  <a:gd name="connsiteX7" fmla="*/ 0 w 495300"/>
                  <a:gd name="connsiteY7" fmla="*/ 495300 h 495300"/>
                  <a:gd name="connsiteX8" fmla="*/ 495300 w 495300"/>
                  <a:gd name="connsiteY8" fmla="*/ 495300 h 495300"/>
                  <a:gd name="connsiteX9" fmla="*/ 495300 w 49530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495300" fill="none" extrusionOk="0">
                    <a:moveTo>
                      <a:pt x="476250" y="19050"/>
                    </a:moveTo>
                    <a:cubicBezTo>
                      <a:pt x="511345" y="167345"/>
                      <a:pt x="448198" y="253895"/>
                      <a:pt x="476250" y="476250"/>
                    </a:cubicBezTo>
                    <a:cubicBezTo>
                      <a:pt x="281821" y="494881"/>
                      <a:pt x="111925" y="448029"/>
                      <a:pt x="19050" y="476250"/>
                    </a:cubicBezTo>
                    <a:cubicBezTo>
                      <a:pt x="-1574" y="372909"/>
                      <a:pt x="31091" y="153764"/>
                      <a:pt x="19050" y="19050"/>
                    </a:cubicBezTo>
                    <a:cubicBezTo>
                      <a:pt x="206587" y="4575"/>
                      <a:pt x="294809" y="50748"/>
                      <a:pt x="476250" y="19050"/>
                    </a:cubicBezTo>
                    <a:moveTo>
                      <a:pt x="495300" y="0"/>
                    </a:moveTo>
                    <a:cubicBezTo>
                      <a:pt x="383556" y="58085"/>
                      <a:pt x="170881" y="-7525"/>
                      <a:pt x="0" y="0"/>
                    </a:cubicBezTo>
                    <a:cubicBezTo>
                      <a:pt x="52478" y="111514"/>
                      <a:pt x="-39195" y="322589"/>
                      <a:pt x="0" y="495300"/>
                    </a:cubicBezTo>
                    <a:cubicBezTo>
                      <a:pt x="108437" y="465625"/>
                      <a:pt x="363335" y="530853"/>
                      <a:pt x="495300" y="495300"/>
                    </a:cubicBezTo>
                    <a:cubicBezTo>
                      <a:pt x="491846" y="284380"/>
                      <a:pt x="506127" y="164262"/>
                      <a:pt x="495300" y="0"/>
                    </a:cubicBezTo>
                    <a:close/>
                  </a:path>
                  <a:path w="495300" h="495300" stroke="0" extrusionOk="0">
                    <a:moveTo>
                      <a:pt x="476250" y="19050"/>
                    </a:moveTo>
                    <a:cubicBezTo>
                      <a:pt x="521047" y="242679"/>
                      <a:pt x="432055" y="368184"/>
                      <a:pt x="476250" y="476250"/>
                    </a:cubicBezTo>
                    <a:cubicBezTo>
                      <a:pt x="310363" y="502417"/>
                      <a:pt x="146292" y="466450"/>
                      <a:pt x="19050" y="476250"/>
                    </a:cubicBezTo>
                    <a:cubicBezTo>
                      <a:pt x="-33965" y="285839"/>
                      <a:pt x="67946" y="119234"/>
                      <a:pt x="19050" y="19050"/>
                    </a:cubicBezTo>
                    <a:cubicBezTo>
                      <a:pt x="239802" y="17885"/>
                      <a:pt x="295520" y="31201"/>
                      <a:pt x="476250" y="19050"/>
                    </a:cubicBezTo>
                    <a:moveTo>
                      <a:pt x="495300" y="0"/>
                    </a:moveTo>
                    <a:cubicBezTo>
                      <a:pt x="334624" y="29277"/>
                      <a:pt x="116869" y="-51037"/>
                      <a:pt x="0" y="0"/>
                    </a:cubicBezTo>
                    <a:cubicBezTo>
                      <a:pt x="10879" y="220209"/>
                      <a:pt x="-21303" y="371723"/>
                      <a:pt x="0" y="495300"/>
                    </a:cubicBezTo>
                    <a:cubicBezTo>
                      <a:pt x="162278" y="437723"/>
                      <a:pt x="368609" y="516705"/>
                      <a:pt x="495300" y="495300"/>
                    </a:cubicBezTo>
                    <a:cubicBezTo>
                      <a:pt x="485230" y="321278"/>
                      <a:pt x="532250" y="161051"/>
                      <a:pt x="495300" y="0"/>
                    </a:cubicBezTo>
                    <a:close/>
                  </a:path>
                </a:pathLst>
              </a:custGeom>
              <a:solidFill>
                <a:srgbClr val="000000"/>
              </a:solidFill>
              <a:ln w="9525" cap="flat">
                <a:solidFill>
                  <a:schemeClr val="accent1"/>
                </a:solidFill>
                <a:prstDash val="solid"/>
                <a:miter/>
                <a:extLst>
                  <a:ext uri="{C807C97D-BFC1-408E-A445-0C87EB9F89A2}">
                    <ask:lineSketchStyleProps xmlns:ask="http://schemas.microsoft.com/office/drawing/2018/sketchyshapes" sd="1219033472">
                      <a:custGeom>
                        <a:avLst/>
                        <a:gdLst>
                          <a:gd name="connsiteX0" fmla="*/ 476250 w 495300"/>
                          <a:gd name="connsiteY0" fmla="*/ 19050 h 495300"/>
                          <a:gd name="connsiteX1" fmla="*/ 476250 w 495300"/>
                          <a:gd name="connsiteY1" fmla="*/ 476250 h 495300"/>
                          <a:gd name="connsiteX2" fmla="*/ 19050 w 495300"/>
                          <a:gd name="connsiteY2" fmla="*/ 476250 h 495300"/>
                          <a:gd name="connsiteX3" fmla="*/ 19050 w 495300"/>
                          <a:gd name="connsiteY3" fmla="*/ 19050 h 495300"/>
                          <a:gd name="connsiteX4" fmla="*/ 476250 w 495300"/>
                          <a:gd name="connsiteY4" fmla="*/ 19050 h 495300"/>
                          <a:gd name="connsiteX5" fmla="*/ 495300 w 495300"/>
                          <a:gd name="connsiteY5" fmla="*/ 0 h 495300"/>
                          <a:gd name="connsiteX6" fmla="*/ 0 w 495300"/>
                          <a:gd name="connsiteY6" fmla="*/ 0 h 495300"/>
                          <a:gd name="connsiteX7" fmla="*/ 0 w 495300"/>
                          <a:gd name="connsiteY7" fmla="*/ 495300 h 495300"/>
                          <a:gd name="connsiteX8" fmla="*/ 495300 w 495300"/>
                          <a:gd name="connsiteY8" fmla="*/ 495300 h 495300"/>
                          <a:gd name="connsiteX9" fmla="*/ 495300 w 49530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495300">
                            <a:moveTo>
                              <a:pt x="476250" y="19050"/>
                            </a:moveTo>
                            <a:lnTo>
                              <a:pt x="476250" y="476250"/>
                            </a:lnTo>
                            <a:lnTo>
                              <a:pt x="19050" y="476250"/>
                            </a:lnTo>
                            <a:lnTo>
                              <a:pt x="19050" y="19050"/>
                            </a:lnTo>
                            <a:lnTo>
                              <a:pt x="476250" y="19050"/>
                            </a:lnTo>
                            <a:moveTo>
                              <a:pt x="495300" y="0"/>
                            </a:moveTo>
                            <a:lnTo>
                              <a:pt x="0" y="0"/>
                            </a:lnTo>
                            <a:lnTo>
                              <a:pt x="0" y="495300"/>
                            </a:lnTo>
                            <a:lnTo>
                              <a:pt x="495300" y="495300"/>
                            </a:lnTo>
                            <a:lnTo>
                              <a:pt x="495300" y="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F36510B1-FAC2-4EEE-9875-B66ADB1F25FA}"/>
                  </a:ext>
                </a:extLst>
              </p:cNvPr>
              <p:cNvSpPr/>
              <p:nvPr/>
            </p:nvSpPr>
            <p:spPr>
              <a:xfrm>
                <a:off x="3269714" y="2469167"/>
                <a:ext cx="337318" cy="244040"/>
              </a:xfrm>
              <a:custGeom>
                <a:avLst/>
                <a:gdLst>
                  <a:gd name="connsiteX0" fmla="*/ 106747 w 337318"/>
                  <a:gd name="connsiteY0" fmla="*/ 244040 h 244040"/>
                  <a:gd name="connsiteX1" fmla="*/ 0 w 337318"/>
                  <a:gd name="connsiteY1" fmla="*/ 137293 h 244040"/>
                  <a:gd name="connsiteX2" fmla="*/ 13468 w 337318"/>
                  <a:gd name="connsiteY2" fmla="*/ 123825 h 244040"/>
                  <a:gd name="connsiteX3" fmla="*/ 106747 w 337318"/>
                  <a:gd name="connsiteY3" fmla="*/ 217103 h 244040"/>
                  <a:gd name="connsiteX4" fmla="*/ 323850 w 337318"/>
                  <a:gd name="connsiteY4" fmla="*/ 0 h 244040"/>
                  <a:gd name="connsiteX5" fmla="*/ 337318 w 337318"/>
                  <a:gd name="connsiteY5" fmla="*/ 13468 h 244040"/>
                  <a:gd name="connsiteX6" fmla="*/ 106747 w 337318"/>
                  <a:gd name="connsiteY6" fmla="*/ 244040 h 2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18" h="244040" fill="none" extrusionOk="0">
                    <a:moveTo>
                      <a:pt x="106747" y="244040"/>
                    </a:moveTo>
                    <a:cubicBezTo>
                      <a:pt x="66626" y="223683"/>
                      <a:pt x="35197" y="170016"/>
                      <a:pt x="0" y="137293"/>
                    </a:cubicBezTo>
                    <a:cubicBezTo>
                      <a:pt x="1625" y="132776"/>
                      <a:pt x="7534" y="131303"/>
                      <a:pt x="13468" y="123825"/>
                    </a:cubicBezTo>
                    <a:cubicBezTo>
                      <a:pt x="45169" y="139969"/>
                      <a:pt x="74155" y="204452"/>
                      <a:pt x="106747" y="217103"/>
                    </a:cubicBezTo>
                    <a:cubicBezTo>
                      <a:pt x="191419" y="122856"/>
                      <a:pt x="285275" y="72683"/>
                      <a:pt x="323850" y="0"/>
                    </a:cubicBezTo>
                    <a:cubicBezTo>
                      <a:pt x="330159" y="4912"/>
                      <a:pt x="332863" y="9904"/>
                      <a:pt x="337318" y="13468"/>
                    </a:cubicBezTo>
                    <a:cubicBezTo>
                      <a:pt x="283421" y="81591"/>
                      <a:pt x="196459" y="104999"/>
                      <a:pt x="106747" y="244040"/>
                    </a:cubicBezTo>
                    <a:close/>
                  </a:path>
                  <a:path w="337318" h="244040" stroke="0" extrusionOk="0">
                    <a:moveTo>
                      <a:pt x="106747" y="244040"/>
                    </a:moveTo>
                    <a:cubicBezTo>
                      <a:pt x="66092" y="213746"/>
                      <a:pt x="35877" y="162114"/>
                      <a:pt x="0" y="137293"/>
                    </a:cubicBezTo>
                    <a:cubicBezTo>
                      <a:pt x="4497" y="129791"/>
                      <a:pt x="10187" y="128310"/>
                      <a:pt x="13468" y="123825"/>
                    </a:cubicBezTo>
                    <a:cubicBezTo>
                      <a:pt x="52596" y="161125"/>
                      <a:pt x="79404" y="195656"/>
                      <a:pt x="106747" y="217103"/>
                    </a:cubicBezTo>
                    <a:cubicBezTo>
                      <a:pt x="173784" y="124201"/>
                      <a:pt x="234351" y="113496"/>
                      <a:pt x="323850" y="0"/>
                    </a:cubicBezTo>
                    <a:cubicBezTo>
                      <a:pt x="327666" y="2377"/>
                      <a:pt x="330940" y="8669"/>
                      <a:pt x="337318" y="13468"/>
                    </a:cubicBezTo>
                    <a:cubicBezTo>
                      <a:pt x="288349" y="76369"/>
                      <a:pt x="185194" y="131901"/>
                      <a:pt x="106747" y="244040"/>
                    </a:cubicBezTo>
                    <a:close/>
                  </a:path>
                </a:pathLst>
              </a:custGeom>
              <a:solidFill>
                <a:srgbClr val="000000"/>
              </a:solidFill>
              <a:ln w="9525" cap="flat">
                <a:solidFill>
                  <a:schemeClr val="accent1"/>
                </a:solidFill>
                <a:prstDash val="solid"/>
                <a:miter/>
                <a:extLst>
                  <a:ext uri="{C807C97D-BFC1-408E-A445-0C87EB9F89A2}">
                    <ask:lineSketchStyleProps xmlns:ask="http://schemas.microsoft.com/office/drawing/2018/sketchyshapes" sd="852854689">
                      <a:custGeom>
                        <a:avLst/>
                        <a:gdLst>
                          <a:gd name="connsiteX0" fmla="*/ 106747 w 337318"/>
                          <a:gd name="connsiteY0" fmla="*/ 244040 h 244040"/>
                          <a:gd name="connsiteX1" fmla="*/ 0 w 337318"/>
                          <a:gd name="connsiteY1" fmla="*/ 137293 h 244040"/>
                          <a:gd name="connsiteX2" fmla="*/ 13468 w 337318"/>
                          <a:gd name="connsiteY2" fmla="*/ 123825 h 244040"/>
                          <a:gd name="connsiteX3" fmla="*/ 106747 w 337318"/>
                          <a:gd name="connsiteY3" fmla="*/ 217103 h 244040"/>
                          <a:gd name="connsiteX4" fmla="*/ 323850 w 337318"/>
                          <a:gd name="connsiteY4" fmla="*/ 0 h 244040"/>
                          <a:gd name="connsiteX5" fmla="*/ 337318 w 337318"/>
                          <a:gd name="connsiteY5" fmla="*/ 13468 h 244040"/>
                          <a:gd name="connsiteX6" fmla="*/ 106747 w 337318"/>
                          <a:gd name="connsiteY6" fmla="*/ 244040 h 2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18" h="244040">
                            <a:moveTo>
                              <a:pt x="106747" y="244040"/>
                            </a:moveTo>
                            <a:lnTo>
                              <a:pt x="0" y="137293"/>
                            </a:lnTo>
                            <a:lnTo>
                              <a:pt x="13468" y="123825"/>
                            </a:lnTo>
                            <a:lnTo>
                              <a:pt x="106747" y="217103"/>
                            </a:lnTo>
                            <a:lnTo>
                              <a:pt x="323850" y="0"/>
                            </a:lnTo>
                            <a:lnTo>
                              <a:pt x="337318" y="13468"/>
                            </a:lnTo>
                            <a:lnTo>
                              <a:pt x="106747" y="24404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grpSp>
        <p:grpSp>
          <p:nvGrpSpPr>
            <p:cNvPr id="26" name="Graphic 10" descr="Checkbox Checked outline">
              <a:extLst>
                <a:ext uri="{FF2B5EF4-FFF2-40B4-BE49-F238E27FC236}">
                  <a16:creationId xmlns:a16="http://schemas.microsoft.com/office/drawing/2014/main" id="{633820DA-2899-4B23-A005-BA884FB50603}"/>
                </a:ext>
              </a:extLst>
            </p:cNvPr>
            <p:cNvGrpSpPr/>
            <p:nvPr/>
          </p:nvGrpSpPr>
          <p:grpSpPr>
            <a:xfrm>
              <a:off x="8592428" y="5448863"/>
              <a:ext cx="495300" cy="495300"/>
              <a:chOff x="3163109" y="2650038"/>
              <a:chExt cx="495300" cy="495300"/>
            </a:xfrm>
            <a:solidFill>
              <a:schemeClr val="tx2"/>
            </a:solidFill>
          </p:grpSpPr>
          <p:sp>
            <p:nvSpPr>
              <p:cNvPr id="27" name="Freeform: Shape 26">
                <a:extLst>
                  <a:ext uri="{FF2B5EF4-FFF2-40B4-BE49-F238E27FC236}">
                    <a16:creationId xmlns:a16="http://schemas.microsoft.com/office/drawing/2014/main" id="{D8A9578D-07D6-4CAF-8E97-D8468715A568}"/>
                  </a:ext>
                </a:extLst>
              </p:cNvPr>
              <p:cNvSpPr/>
              <p:nvPr/>
            </p:nvSpPr>
            <p:spPr>
              <a:xfrm>
                <a:off x="3163109" y="2650038"/>
                <a:ext cx="495300" cy="495300"/>
              </a:xfrm>
              <a:custGeom>
                <a:avLst/>
                <a:gdLst>
                  <a:gd name="connsiteX0" fmla="*/ 476250 w 495300"/>
                  <a:gd name="connsiteY0" fmla="*/ 19050 h 495300"/>
                  <a:gd name="connsiteX1" fmla="*/ 476250 w 495300"/>
                  <a:gd name="connsiteY1" fmla="*/ 476250 h 495300"/>
                  <a:gd name="connsiteX2" fmla="*/ 19050 w 495300"/>
                  <a:gd name="connsiteY2" fmla="*/ 476250 h 495300"/>
                  <a:gd name="connsiteX3" fmla="*/ 19050 w 495300"/>
                  <a:gd name="connsiteY3" fmla="*/ 19050 h 495300"/>
                  <a:gd name="connsiteX4" fmla="*/ 476250 w 495300"/>
                  <a:gd name="connsiteY4" fmla="*/ 19050 h 495300"/>
                  <a:gd name="connsiteX5" fmla="*/ 495300 w 495300"/>
                  <a:gd name="connsiteY5" fmla="*/ 0 h 495300"/>
                  <a:gd name="connsiteX6" fmla="*/ 0 w 495300"/>
                  <a:gd name="connsiteY6" fmla="*/ 0 h 495300"/>
                  <a:gd name="connsiteX7" fmla="*/ 0 w 495300"/>
                  <a:gd name="connsiteY7" fmla="*/ 495300 h 495300"/>
                  <a:gd name="connsiteX8" fmla="*/ 495300 w 495300"/>
                  <a:gd name="connsiteY8" fmla="*/ 495300 h 495300"/>
                  <a:gd name="connsiteX9" fmla="*/ 495300 w 49530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495300" fill="none" extrusionOk="0">
                    <a:moveTo>
                      <a:pt x="476250" y="19050"/>
                    </a:moveTo>
                    <a:cubicBezTo>
                      <a:pt x="511345" y="167345"/>
                      <a:pt x="448198" y="253895"/>
                      <a:pt x="476250" y="476250"/>
                    </a:cubicBezTo>
                    <a:cubicBezTo>
                      <a:pt x="281821" y="494881"/>
                      <a:pt x="111925" y="448029"/>
                      <a:pt x="19050" y="476250"/>
                    </a:cubicBezTo>
                    <a:cubicBezTo>
                      <a:pt x="-1574" y="372909"/>
                      <a:pt x="31091" y="153764"/>
                      <a:pt x="19050" y="19050"/>
                    </a:cubicBezTo>
                    <a:cubicBezTo>
                      <a:pt x="206587" y="4575"/>
                      <a:pt x="294809" y="50748"/>
                      <a:pt x="476250" y="19050"/>
                    </a:cubicBezTo>
                    <a:moveTo>
                      <a:pt x="495300" y="0"/>
                    </a:moveTo>
                    <a:cubicBezTo>
                      <a:pt x="383556" y="58085"/>
                      <a:pt x="170881" y="-7525"/>
                      <a:pt x="0" y="0"/>
                    </a:cubicBezTo>
                    <a:cubicBezTo>
                      <a:pt x="52478" y="111514"/>
                      <a:pt x="-39195" y="322589"/>
                      <a:pt x="0" y="495300"/>
                    </a:cubicBezTo>
                    <a:cubicBezTo>
                      <a:pt x="108437" y="465625"/>
                      <a:pt x="363335" y="530853"/>
                      <a:pt x="495300" y="495300"/>
                    </a:cubicBezTo>
                    <a:cubicBezTo>
                      <a:pt x="491846" y="284380"/>
                      <a:pt x="506127" y="164262"/>
                      <a:pt x="495300" y="0"/>
                    </a:cubicBezTo>
                    <a:close/>
                  </a:path>
                  <a:path w="495300" h="495300" stroke="0" extrusionOk="0">
                    <a:moveTo>
                      <a:pt x="476250" y="19050"/>
                    </a:moveTo>
                    <a:cubicBezTo>
                      <a:pt x="521047" y="242679"/>
                      <a:pt x="432055" y="368184"/>
                      <a:pt x="476250" y="476250"/>
                    </a:cubicBezTo>
                    <a:cubicBezTo>
                      <a:pt x="310363" y="502417"/>
                      <a:pt x="146292" y="466450"/>
                      <a:pt x="19050" y="476250"/>
                    </a:cubicBezTo>
                    <a:cubicBezTo>
                      <a:pt x="-33965" y="285839"/>
                      <a:pt x="67946" y="119234"/>
                      <a:pt x="19050" y="19050"/>
                    </a:cubicBezTo>
                    <a:cubicBezTo>
                      <a:pt x="239802" y="17885"/>
                      <a:pt x="295520" y="31201"/>
                      <a:pt x="476250" y="19050"/>
                    </a:cubicBezTo>
                    <a:moveTo>
                      <a:pt x="495300" y="0"/>
                    </a:moveTo>
                    <a:cubicBezTo>
                      <a:pt x="334624" y="29277"/>
                      <a:pt x="116869" y="-51037"/>
                      <a:pt x="0" y="0"/>
                    </a:cubicBezTo>
                    <a:cubicBezTo>
                      <a:pt x="10879" y="220209"/>
                      <a:pt x="-21303" y="371723"/>
                      <a:pt x="0" y="495300"/>
                    </a:cubicBezTo>
                    <a:cubicBezTo>
                      <a:pt x="162278" y="437723"/>
                      <a:pt x="368609" y="516705"/>
                      <a:pt x="495300" y="495300"/>
                    </a:cubicBezTo>
                    <a:cubicBezTo>
                      <a:pt x="485230" y="321278"/>
                      <a:pt x="532250" y="161051"/>
                      <a:pt x="495300" y="0"/>
                    </a:cubicBezTo>
                    <a:close/>
                  </a:path>
                </a:pathLst>
              </a:custGeom>
              <a:grpFill/>
              <a:ln w="9525" cap="flat">
                <a:solidFill>
                  <a:schemeClr val="accent1"/>
                </a:solidFill>
                <a:prstDash val="solid"/>
                <a:miter/>
                <a:extLst>
                  <a:ext uri="{C807C97D-BFC1-408E-A445-0C87EB9F89A2}">
                    <ask:lineSketchStyleProps xmlns:ask="http://schemas.microsoft.com/office/drawing/2018/sketchyshapes" sd="1219033472">
                      <a:custGeom>
                        <a:avLst/>
                        <a:gdLst>
                          <a:gd name="connsiteX0" fmla="*/ 476250 w 495300"/>
                          <a:gd name="connsiteY0" fmla="*/ 19050 h 495300"/>
                          <a:gd name="connsiteX1" fmla="*/ 476250 w 495300"/>
                          <a:gd name="connsiteY1" fmla="*/ 476250 h 495300"/>
                          <a:gd name="connsiteX2" fmla="*/ 19050 w 495300"/>
                          <a:gd name="connsiteY2" fmla="*/ 476250 h 495300"/>
                          <a:gd name="connsiteX3" fmla="*/ 19050 w 495300"/>
                          <a:gd name="connsiteY3" fmla="*/ 19050 h 495300"/>
                          <a:gd name="connsiteX4" fmla="*/ 476250 w 495300"/>
                          <a:gd name="connsiteY4" fmla="*/ 19050 h 495300"/>
                          <a:gd name="connsiteX5" fmla="*/ 495300 w 495300"/>
                          <a:gd name="connsiteY5" fmla="*/ 0 h 495300"/>
                          <a:gd name="connsiteX6" fmla="*/ 0 w 495300"/>
                          <a:gd name="connsiteY6" fmla="*/ 0 h 495300"/>
                          <a:gd name="connsiteX7" fmla="*/ 0 w 495300"/>
                          <a:gd name="connsiteY7" fmla="*/ 495300 h 495300"/>
                          <a:gd name="connsiteX8" fmla="*/ 495300 w 495300"/>
                          <a:gd name="connsiteY8" fmla="*/ 495300 h 495300"/>
                          <a:gd name="connsiteX9" fmla="*/ 495300 w 49530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495300">
                            <a:moveTo>
                              <a:pt x="476250" y="19050"/>
                            </a:moveTo>
                            <a:lnTo>
                              <a:pt x="476250" y="476250"/>
                            </a:lnTo>
                            <a:lnTo>
                              <a:pt x="19050" y="476250"/>
                            </a:lnTo>
                            <a:lnTo>
                              <a:pt x="19050" y="19050"/>
                            </a:lnTo>
                            <a:lnTo>
                              <a:pt x="476250" y="19050"/>
                            </a:lnTo>
                            <a:moveTo>
                              <a:pt x="495300" y="0"/>
                            </a:moveTo>
                            <a:lnTo>
                              <a:pt x="0" y="0"/>
                            </a:lnTo>
                            <a:lnTo>
                              <a:pt x="0" y="495300"/>
                            </a:lnTo>
                            <a:lnTo>
                              <a:pt x="495300" y="495300"/>
                            </a:lnTo>
                            <a:lnTo>
                              <a:pt x="495300" y="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21363B">
                      <a:lumMod val="50000"/>
                      <a:lumOff val="50000"/>
                    </a:srgbClr>
                  </a:solidFill>
                  <a:effectLst/>
                  <a:uLnTx/>
                  <a:uFillTx/>
                  <a:latin typeface="Avenir Next LT Pro"/>
                  <a:ea typeface="+mn-ea"/>
                  <a:cs typeface="+mn-cs"/>
                </a:endParaRPr>
              </a:p>
            </p:txBody>
          </p:sp>
          <p:sp>
            <p:nvSpPr>
              <p:cNvPr id="28" name="Freeform: Shape 27">
                <a:extLst>
                  <a:ext uri="{FF2B5EF4-FFF2-40B4-BE49-F238E27FC236}">
                    <a16:creationId xmlns:a16="http://schemas.microsoft.com/office/drawing/2014/main" id="{ECF3C2F1-38D3-49A5-BBC6-774FD684611C}"/>
                  </a:ext>
                </a:extLst>
              </p:cNvPr>
              <p:cNvSpPr/>
              <p:nvPr/>
            </p:nvSpPr>
            <p:spPr>
              <a:xfrm>
                <a:off x="3231027" y="2775668"/>
                <a:ext cx="337318" cy="244040"/>
              </a:xfrm>
              <a:custGeom>
                <a:avLst/>
                <a:gdLst>
                  <a:gd name="connsiteX0" fmla="*/ 106747 w 337318"/>
                  <a:gd name="connsiteY0" fmla="*/ 244040 h 244040"/>
                  <a:gd name="connsiteX1" fmla="*/ 0 w 337318"/>
                  <a:gd name="connsiteY1" fmla="*/ 137293 h 244040"/>
                  <a:gd name="connsiteX2" fmla="*/ 13468 w 337318"/>
                  <a:gd name="connsiteY2" fmla="*/ 123825 h 244040"/>
                  <a:gd name="connsiteX3" fmla="*/ 106747 w 337318"/>
                  <a:gd name="connsiteY3" fmla="*/ 217103 h 244040"/>
                  <a:gd name="connsiteX4" fmla="*/ 323850 w 337318"/>
                  <a:gd name="connsiteY4" fmla="*/ 0 h 244040"/>
                  <a:gd name="connsiteX5" fmla="*/ 337318 w 337318"/>
                  <a:gd name="connsiteY5" fmla="*/ 13468 h 244040"/>
                  <a:gd name="connsiteX6" fmla="*/ 106747 w 337318"/>
                  <a:gd name="connsiteY6" fmla="*/ 244040 h 2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18" h="244040" fill="none" extrusionOk="0">
                    <a:moveTo>
                      <a:pt x="106747" y="244040"/>
                    </a:moveTo>
                    <a:cubicBezTo>
                      <a:pt x="66626" y="223683"/>
                      <a:pt x="35197" y="170016"/>
                      <a:pt x="0" y="137293"/>
                    </a:cubicBezTo>
                    <a:cubicBezTo>
                      <a:pt x="1625" y="132776"/>
                      <a:pt x="7534" y="131303"/>
                      <a:pt x="13468" y="123825"/>
                    </a:cubicBezTo>
                    <a:cubicBezTo>
                      <a:pt x="45169" y="139969"/>
                      <a:pt x="74155" y="204452"/>
                      <a:pt x="106747" y="217103"/>
                    </a:cubicBezTo>
                    <a:cubicBezTo>
                      <a:pt x="191419" y="122856"/>
                      <a:pt x="285275" y="72683"/>
                      <a:pt x="323850" y="0"/>
                    </a:cubicBezTo>
                    <a:cubicBezTo>
                      <a:pt x="330159" y="4912"/>
                      <a:pt x="332863" y="9904"/>
                      <a:pt x="337318" y="13468"/>
                    </a:cubicBezTo>
                    <a:cubicBezTo>
                      <a:pt x="283421" y="81591"/>
                      <a:pt x="196459" y="104999"/>
                      <a:pt x="106747" y="244040"/>
                    </a:cubicBezTo>
                    <a:close/>
                  </a:path>
                  <a:path w="337318" h="244040" stroke="0" extrusionOk="0">
                    <a:moveTo>
                      <a:pt x="106747" y="244040"/>
                    </a:moveTo>
                    <a:cubicBezTo>
                      <a:pt x="66092" y="213746"/>
                      <a:pt x="35877" y="162114"/>
                      <a:pt x="0" y="137293"/>
                    </a:cubicBezTo>
                    <a:cubicBezTo>
                      <a:pt x="4497" y="129791"/>
                      <a:pt x="10187" y="128310"/>
                      <a:pt x="13468" y="123825"/>
                    </a:cubicBezTo>
                    <a:cubicBezTo>
                      <a:pt x="52596" y="161125"/>
                      <a:pt x="79404" y="195656"/>
                      <a:pt x="106747" y="217103"/>
                    </a:cubicBezTo>
                    <a:cubicBezTo>
                      <a:pt x="173784" y="124201"/>
                      <a:pt x="234351" y="113496"/>
                      <a:pt x="323850" y="0"/>
                    </a:cubicBezTo>
                    <a:cubicBezTo>
                      <a:pt x="327666" y="2377"/>
                      <a:pt x="330940" y="8669"/>
                      <a:pt x="337318" y="13468"/>
                    </a:cubicBezTo>
                    <a:cubicBezTo>
                      <a:pt x="288349" y="76369"/>
                      <a:pt x="185194" y="131901"/>
                      <a:pt x="106747" y="244040"/>
                    </a:cubicBezTo>
                    <a:close/>
                  </a:path>
                </a:pathLst>
              </a:custGeom>
              <a:grpFill/>
              <a:ln w="9525" cap="flat">
                <a:solidFill>
                  <a:schemeClr val="accent1"/>
                </a:solidFill>
                <a:prstDash val="solid"/>
                <a:miter/>
                <a:extLst>
                  <a:ext uri="{C807C97D-BFC1-408E-A445-0C87EB9F89A2}">
                    <ask:lineSketchStyleProps xmlns:ask="http://schemas.microsoft.com/office/drawing/2018/sketchyshapes" sd="852854689">
                      <a:custGeom>
                        <a:avLst/>
                        <a:gdLst>
                          <a:gd name="connsiteX0" fmla="*/ 106747 w 337318"/>
                          <a:gd name="connsiteY0" fmla="*/ 244040 h 244040"/>
                          <a:gd name="connsiteX1" fmla="*/ 0 w 337318"/>
                          <a:gd name="connsiteY1" fmla="*/ 137293 h 244040"/>
                          <a:gd name="connsiteX2" fmla="*/ 13468 w 337318"/>
                          <a:gd name="connsiteY2" fmla="*/ 123825 h 244040"/>
                          <a:gd name="connsiteX3" fmla="*/ 106747 w 337318"/>
                          <a:gd name="connsiteY3" fmla="*/ 217103 h 244040"/>
                          <a:gd name="connsiteX4" fmla="*/ 323850 w 337318"/>
                          <a:gd name="connsiteY4" fmla="*/ 0 h 244040"/>
                          <a:gd name="connsiteX5" fmla="*/ 337318 w 337318"/>
                          <a:gd name="connsiteY5" fmla="*/ 13468 h 244040"/>
                          <a:gd name="connsiteX6" fmla="*/ 106747 w 337318"/>
                          <a:gd name="connsiteY6" fmla="*/ 244040 h 2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18" h="244040">
                            <a:moveTo>
                              <a:pt x="106747" y="244040"/>
                            </a:moveTo>
                            <a:lnTo>
                              <a:pt x="0" y="137293"/>
                            </a:lnTo>
                            <a:lnTo>
                              <a:pt x="13468" y="123825"/>
                            </a:lnTo>
                            <a:lnTo>
                              <a:pt x="106747" y="217103"/>
                            </a:lnTo>
                            <a:lnTo>
                              <a:pt x="323850" y="0"/>
                            </a:lnTo>
                            <a:lnTo>
                              <a:pt x="337318" y="13468"/>
                            </a:lnTo>
                            <a:lnTo>
                              <a:pt x="106747" y="24404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21363B">
                      <a:lumMod val="50000"/>
                      <a:lumOff val="50000"/>
                    </a:srgbClr>
                  </a:solidFill>
                  <a:effectLst/>
                  <a:uLnTx/>
                  <a:uFillTx/>
                  <a:latin typeface="Avenir Next LT Pro"/>
                  <a:ea typeface="+mn-ea"/>
                  <a:cs typeface="+mn-cs"/>
                </a:endParaRPr>
              </a:p>
            </p:txBody>
          </p:sp>
        </p:grpSp>
        <p:grpSp>
          <p:nvGrpSpPr>
            <p:cNvPr id="29" name="Graphic 10" descr="Checkbox Checked outline">
              <a:extLst>
                <a:ext uri="{FF2B5EF4-FFF2-40B4-BE49-F238E27FC236}">
                  <a16:creationId xmlns:a16="http://schemas.microsoft.com/office/drawing/2014/main" id="{FCC792BF-2B29-4C34-9B0F-66D4F5C6BBC3}"/>
                </a:ext>
              </a:extLst>
            </p:cNvPr>
            <p:cNvGrpSpPr/>
            <p:nvPr/>
          </p:nvGrpSpPr>
          <p:grpSpPr>
            <a:xfrm>
              <a:off x="8592428" y="4427164"/>
              <a:ext cx="495300" cy="495300"/>
              <a:chOff x="3162300" y="2503417"/>
              <a:chExt cx="495300" cy="495300"/>
            </a:xfrm>
            <a:solidFill>
              <a:srgbClr val="000000"/>
            </a:solidFill>
          </p:grpSpPr>
          <p:sp>
            <p:nvSpPr>
              <p:cNvPr id="30" name="Freeform: Shape 29">
                <a:extLst>
                  <a:ext uri="{FF2B5EF4-FFF2-40B4-BE49-F238E27FC236}">
                    <a16:creationId xmlns:a16="http://schemas.microsoft.com/office/drawing/2014/main" id="{68B9FA98-B2FC-4A03-B12B-97A1816F189E}"/>
                  </a:ext>
                </a:extLst>
              </p:cNvPr>
              <p:cNvSpPr/>
              <p:nvPr/>
            </p:nvSpPr>
            <p:spPr>
              <a:xfrm>
                <a:off x="3162300" y="2503417"/>
                <a:ext cx="495300" cy="495300"/>
              </a:xfrm>
              <a:custGeom>
                <a:avLst/>
                <a:gdLst>
                  <a:gd name="connsiteX0" fmla="*/ 476250 w 495300"/>
                  <a:gd name="connsiteY0" fmla="*/ 19050 h 495300"/>
                  <a:gd name="connsiteX1" fmla="*/ 476250 w 495300"/>
                  <a:gd name="connsiteY1" fmla="*/ 476250 h 495300"/>
                  <a:gd name="connsiteX2" fmla="*/ 19050 w 495300"/>
                  <a:gd name="connsiteY2" fmla="*/ 476250 h 495300"/>
                  <a:gd name="connsiteX3" fmla="*/ 19050 w 495300"/>
                  <a:gd name="connsiteY3" fmla="*/ 19050 h 495300"/>
                  <a:gd name="connsiteX4" fmla="*/ 476250 w 495300"/>
                  <a:gd name="connsiteY4" fmla="*/ 19050 h 495300"/>
                  <a:gd name="connsiteX5" fmla="*/ 495300 w 495300"/>
                  <a:gd name="connsiteY5" fmla="*/ 0 h 495300"/>
                  <a:gd name="connsiteX6" fmla="*/ 0 w 495300"/>
                  <a:gd name="connsiteY6" fmla="*/ 0 h 495300"/>
                  <a:gd name="connsiteX7" fmla="*/ 0 w 495300"/>
                  <a:gd name="connsiteY7" fmla="*/ 495300 h 495300"/>
                  <a:gd name="connsiteX8" fmla="*/ 495300 w 495300"/>
                  <a:gd name="connsiteY8" fmla="*/ 495300 h 495300"/>
                  <a:gd name="connsiteX9" fmla="*/ 495300 w 49530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495300" fill="none" extrusionOk="0">
                    <a:moveTo>
                      <a:pt x="476250" y="19050"/>
                    </a:moveTo>
                    <a:cubicBezTo>
                      <a:pt x="511345" y="167345"/>
                      <a:pt x="448198" y="253895"/>
                      <a:pt x="476250" y="476250"/>
                    </a:cubicBezTo>
                    <a:cubicBezTo>
                      <a:pt x="281821" y="494881"/>
                      <a:pt x="111925" y="448029"/>
                      <a:pt x="19050" y="476250"/>
                    </a:cubicBezTo>
                    <a:cubicBezTo>
                      <a:pt x="-1574" y="372909"/>
                      <a:pt x="31091" y="153764"/>
                      <a:pt x="19050" y="19050"/>
                    </a:cubicBezTo>
                    <a:cubicBezTo>
                      <a:pt x="206587" y="4575"/>
                      <a:pt x="294809" y="50748"/>
                      <a:pt x="476250" y="19050"/>
                    </a:cubicBezTo>
                    <a:moveTo>
                      <a:pt x="495300" y="0"/>
                    </a:moveTo>
                    <a:cubicBezTo>
                      <a:pt x="383556" y="58085"/>
                      <a:pt x="170881" y="-7525"/>
                      <a:pt x="0" y="0"/>
                    </a:cubicBezTo>
                    <a:cubicBezTo>
                      <a:pt x="52478" y="111514"/>
                      <a:pt x="-39195" y="322589"/>
                      <a:pt x="0" y="495300"/>
                    </a:cubicBezTo>
                    <a:cubicBezTo>
                      <a:pt x="108437" y="465625"/>
                      <a:pt x="363335" y="530853"/>
                      <a:pt x="495300" y="495300"/>
                    </a:cubicBezTo>
                    <a:cubicBezTo>
                      <a:pt x="491846" y="284380"/>
                      <a:pt x="506127" y="164262"/>
                      <a:pt x="495300" y="0"/>
                    </a:cubicBezTo>
                    <a:close/>
                  </a:path>
                  <a:path w="495300" h="495300" stroke="0" extrusionOk="0">
                    <a:moveTo>
                      <a:pt x="476250" y="19050"/>
                    </a:moveTo>
                    <a:cubicBezTo>
                      <a:pt x="521047" y="242679"/>
                      <a:pt x="432055" y="368184"/>
                      <a:pt x="476250" y="476250"/>
                    </a:cubicBezTo>
                    <a:cubicBezTo>
                      <a:pt x="310363" y="502417"/>
                      <a:pt x="146292" y="466450"/>
                      <a:pt x="19050" y="476250"/>
                    </a:cubicBezTo>
                    <a:cubicBezTo>
                      <a:pt x="-33965" y="285839"/>
                      <a:pt x="67946" y="119234"/>
                      <a:pt x="19050" y="19050"/>
                    </a:cubicBezTo>
                    <a:cubicBezTo>
                      <a:pt x="239802" y="17885"/>
                      <a:pt x="295520" y="31201"/>
                      <a:pt x="476250" y="19050"/>
                    </a:cubicBezTo>
                    <a:moveTo>
                      <a:pt x="495300" y="0"/>
                    </a:moveTo>
                    <a:cubicBezTo>
                      <a:pt x="334624" y="29277"/>
                      <a:pt x="116869" y="-51037"/>
                      <a:pt x="0" y="0"/>
                    </a:cubicBezTo>
                    <a:cubicBezTo>
                      <a:pt x="10879" y="220209"/>
                      <a:pt x="-21303" y="371723"/>
                      <a:pt x="0" y="495300"/>
                    </a:cubicBezTo>
                    <a:cubicBezTo>
                      <a:pt x="162278" y="437723"/>
                      <a:pt x="368609" y="516705"/>
                      <a:pt x="495300" y="495300"/>
                    </a:cubicBezTo>
                    <a:cubicBezTo>
                      <a:pt x="485230" y="321278"/>
                      <a:pt x="532250" y="161051"/>
                      <a:pt x="495300" y="0"/>
                    </a:cubicBezTo>
                    <a:close/>
                  </a:path>
                </a:pathLst>
              </a:custGeom>
              <a:solidFill>
                <a:srgbClr val="000000"/>
              </a:solidFill>
              <a:ln w="9525" cap="flat">
                <a:solidFill>
                  <a:schemeClr val="accent1"/>
                </a:solidFill>
                <a:prstDash val="solid"/>
                <a:miter/>
                <a:extLst>
                  <a:ext uri="{C807C97D-BFC1-408E-A445-0C87EB9F89A2}">
                    <ask:lineSketchStyleProps xmlns:ask="http://schemas.microsoft.com/office/drawing/2018/sketchyshapes" sd="1219033472">
                      <a:custGeom>
                        <a:avLst/>
                        <a:gdLst>
                          <a:gd name="connsiteX0" fmla="*/ 476250 w 495300"/>
                          <a:gd name="connsiteY0" fmla="*/ 19050 h 495300"/>
                          <a:gd name="connsiteX1" fmla="*/ 476250 w 495300"/>
                          <a:gd name="connsiteY1" fmla="*/ 476250 h 495300"/>
                          <a:gd name="connsiteX2" fmla="*/ 19050 w 495300"/>
                          <a:gd name="connsiteY2" fmla="*/ 476250 h 495300"/>
                          <a:gd name="connsiteX3" fmla="*/ 19050 w 495300"/>
                          <a:gd name="connsiteY3" fmla="*/ 19050 h 495300"/>
                          <a:gd name="connsiteX4" fmla="*/ 476250 w 495300"/>
                          <a:gd name="connsiteY4" fmla="*/ 19050 h 495300"/>
                          <a:gd name="connsiteX5" fmla="*/ 495300 w 495300"/>
                          <a:gd name="connsiteY5" fmla="*/ 0 h 495300"/>
                          <a:gd name="connsiteX6" fmla="*/ 0 w 495300"/>
                          <a:gd name="connsiteY6" fmla="*/ 0 h 495300"/>
                          <a:gd name="connsiteX7" fmla="*/ 0 w 495300"/>
                          <a:gd name="connsiteY7" fmla="*/ 495300 h 495300"/>
                          <a:gd name="connsiteX8" fmla="*/ 495300 w 495300"/>
                          <a:gd name="connsiteY8" fmla="*/ 495300 h 495300"/>
                          <a:gd name="connsiteX9" fmla="*/ 495300 w 49530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495300">
                            <a:moveTo>
                              <a:pt x="476250" y="19050"/>
                            </a:moveTo>
                            <a:lnTo>
                              <a:pt x="476250" y="476250"/>
                            </a:lnTo>
                            <a:lnTo>
                              <a:pt x="19050" y="476250"/>
                            </a:lnTo>
                            <a:lnTo>
                              <a:pt x="19050" y="19050"/>
                            </a:lnTo>
                            <a:lnTo>
                              <a:pt x="476250" y="19050"/>
                            </a:lnTo>
                            <a:moveTo>
                              <a:pt x="495300" y="0"/>
                            </a:moveTo>
                            <a:lnTo>
                              <a:pt x="0" y="0"/>
                            </a:lnTo>
                            <a:lnTo>
                              <a:pt x="0" y="495300"/>
                            </a:lnTo>
                            <a:lnTo>
                              <a:pt x="495300" y="495300"/>
                            </a:lnTo>
                            <a:lnTo>
                              <a:pt x="495300" y="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7F3DD808-CBBB-4ACB-B7FC-6189F87D9A62}"/>
                  </a:ext>
                </a:extLst>
              </p:cNvPr>
              <p:cNvSpPr/>
              <p:nvPr/>
            </p:nvSpPr>
            <p:spPr>
              <a:xfrm>
                <a:off x="3241290" y="2620507"/>
                <a:ext cx="337318" cy="244040"/>
              </a:xfrm>
              <a:custGeom>
                <a:avLst/>
                <a:gdLst>
                  <a:gd name="connsiteX0" fmla="*/ 106747 w 337318"/>
                  <a:gd name="connsiteY0" fmla="*/ 244040 h 244040"/>
                  <a:gd name="connsiteX1" fmla="*/ 0 w 337318"/>
                  <a:gd name="connsiteY1" fmla="*/ 137293 h 244040"/>
                  <a:gd name="connsiteX2" fmla="*/ 13468 w 337318"/>
                  <a:gd name="connsiteY2" fmla="*/ 123825 h 244040"/>
                  <a:gd name="connsiteX3" fmla="*/ 106747 w 337318"/>
                  <a:gd name="connsiteY3" fmla="*/ 217103 h 244040"/>
                  <a:gd name="connsiteX4" fmla="*/ 323850 w 337318"/>
                  <a:gd name="connsiteY4" fmla="*/ 0 h 244040"/>
                  <a:gd name="connsiteX5" fmla="*/ 337318 w 337318"/>
                  <a:gd name="connsiteY5" fmla="*/ 13468 h 244040"/>
                  <a:gd name="connsiteX6" fmla="*/ 106747 w 337318"/>
                  <a:gd name="connsiteY6" fmla="*/ 244040 h 2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18" h="244040" fill="none" extrusionOk="0">
                    <a:moveTo>
                      <a:pt x="106747" y="244040"/>
                    </a:moveTo>
                    <a:cubicBezTo>
                      <a:pt x="66626" y="223683"/>
                      <a:pt x="35197" y="170016"/>
                      <a:pt x="0" y="137293"/>
                    </a:cubicBezTo>
                    <a:cubicBezTo>
                      <a:pt x="1625" y="132776"/>
                      <a:pt x="7534" y="131303"/>
                      <a:pt x="13468" y="123825"/>
                    </a:cubicBezTo>
                    <a:cubicBezTo>
                      <a:pt x="45169" y="139969"/>
                      <a:pt x="74155" y="204452"/>
                      <a:pt x="106747" y="217103"/>
                    </a:cubicBezTo>
                    <a:cubicBezTo>
                      <a:pt x="191419" y="122856"/>
                      <a:pt x="285275" y="72683"/>
                      <a:pt x="323850" y="0"/>
                    </a:cubicBezTo>
                    <a:cubicBezTo>
                      <a:pt x="330159" y="4912"/>
                      <a:pt x="332863" y="9904"/>
                      <a:pt x="337318" y="13468"/>
                    </a:cubicBezTo>
                    <a:cubicBezTo>
                      <a:pt x="283421" y="81591"/>
                      <a:pt x="196459" y="104999"/>
                      <a:pt x="106747" y="244040"/>
                    </a:cubicBezTo>
                    <a:close/>
                  </a:path>
                  <a:path w="337318" h="244040" stroke="0" extrusionOk="0">
                    <a:moveTo>
                      <a:pt x="106747" y="244040"/>
                    </a:moveTo>
                    <a:cubicBezTo>
                      <a:pt x="66092" y="213746"/>
                      <a:pt x="35877" y="162114"/>
                      <a:pt x="0" y="137293"/>
                    </a:cubicBezTo>
                    <a:cubicBezTo>
                      <a:pt x="4497" y="129791"/>
                      <a:pt x="10187" y="128310"/>
                      <a:pt x="13468" y="123825"/>
                    </a:cubicBezTo>
                    <a:cubicBezTo>
                      <a:pt x="52596" y="161125"/>
                      <a:pt x="79404" y="195656"/>
                      <a:pt x="106747" y="217103"/>
                    </a:cubicBezTo>
                    <a:cubicBezTo>
                      <a:pt x="173784" y="124201"/>
                      <a:pt x="234351" y="113496"/>
                      <a:pt x="323850" y="0"/>
                    </a:cubicBezTo>
                    <a:cubicBezTo>
                      <a:pt x="327666" y="2377"/>
                      <a:pt x="330940" y="8669"/>
                      <a:pt x="337318" y="13468"/>
                    </a:cubicBezTo>
                    <a:cubicBezTo>
                      <a:pt x="288349" y="76369"/>
                      <a:pt x="185194" y="131901"/>
                      <a:pt x="106747" y="244040"/>
                    </a:cubicBezTo>
                    <a:close/>
                  </a:path>
                </a:pathLst>
              </a:custGeom>
              <a:solidFill>
                <a:srgbClr val="000000"/>
              </a:solidFill>
              <a:ln w="9525" cap="flat">
                <a:solidFill>
                  <a:schemeClr val="accent1"/>
                </a:solidFill>
                <a:prstDash val="solid"/>
                <a:miter/>
                <a:extLst>
                  <a:ext uri="{C807C97D-BFC1-408E-A445-0C87EB9F89A2}">
                    <ask:lineSketchStyleProps xmlns:ask="http://schemas.microsoft.com/office/drawing/2018/sketchyshapes" sd="852854689">
                      <a:custGeom>
                        <a:avLst/>
                        <a:gdLst>
                          <a:gd name="connsiteX0" fmla="*/ 106747 w 337318"/>
                          <a:gd name="connsiteY0" fmla="*/ 244040 h 244040"/>
                          <a:gd name="connsiteX1" fmla="*/ 0 w 337318"/>
                          <a:gd name="connsiteY1" fmla="*/ 137293 h 244040"/>
                          <a:gd name="connsiteX2" fmla="*/ 13468 w 337318"/>
                          <a:gd name="connsiteY2" fmla="*/ 123825 h 244040"/>
                          <a:gd name="connsiteX3" fmla="*/ 106747 w 337318"/>
                          <a:gd name="connsiteY3" fmla="*/ 217103 h 244040"/>
                          <a:gd name="connsiteX4" fmla="*/ 323850 w 337318"/>
                          <a:gd name="connsiteY4" fmla="*/ 0 h 244040"/>
                          <a:gd name="connsiteX5" fmla="*/ 337318 w 337318"/>
                          <a:gd name="connsiteY5" fmla="*/ 13468 h 244040"/>
                          <a:gd name="connsiteX6" fmla="*/ 106747 w 337318"/>
                          <a:gd name="connsiteY6" fmla="*/ 244040 h 2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18" h="244040">
                            <a:moveTo>
                              <a:pt x="106747" y="244040"/>
                            </a:moveTo>
                            <a:lnTo>
                              <a:pt x="0" y="137293"/>
                            </a:lnTo>
                            <a:lnTo>
                              <a:pt x="13468" y="123825"/>
                            </a:lnTo>
                            <a:lnTo>
                              <a:pt x="106747" y="217103"/>
                            </a:lnTo>
                            <a:lnTo>
                              <a:pt x="323850" y="0"/>
                            </a:lnTo>
                            <a:lnTo>
                              <a:pt x="337318" y="13468"/>
                            </a:lnTo>
                            <a:lnTo>
                              <a:pt x="106747" y="24404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20" name="TextBox 19">
              <a:extLst>
                <a:ext uri="{FF2B5EF4-FFF2-40B4-BE49-F238E27FC236}">
                  <a16:creationId xmlns:a16="http://schemas.microsoft.com/office/drawing/2014/main" id="{F0B9393C-6EBA-46C5-AA4C-E132E2CEB6EA}"/>
                </a:ext>
              </a:extLst>
            </p:cNvPr>
            <p:cNvSpPr txBox="1"/>
            <p:nvPr/>
          </p:nvSpPr>
          <p:spPr>
            <a:xfrm>
              <a:off x="9138293" y="3227480"/>
              <a:ext cx="2701570" cy="3247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Bookman Old Style" panose="02050604050505020204" pitchFamily="18" charset="0"/>
                  <a:cs typeface="Aparajita" panose="02020603050405020304" pitchFamily="18" charset="0"/>
                </a:rPr>
                <a:t>Treatment adherence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Bookman Old Style" panose="02050604050505020204" pitchFamily="18" charset="0"/>
                <a:cs typeface="Aparajita"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tabLst/>
                <a:defRPr/>
              </a:pPr>
              <a:r>
                <a:rPr lang="en-US" sz="2500" dirty="0">
                  <a:solidFill>
                    <a:prstClr val="black"/>
                  </a:solidFill>
                  <a:latin typeface="Bookman Old Style" panose="02050604050505020204" pitchFamily="18" charset="0"/>
                  <a:cs typeface="Aparajita" panose="02020603050405020304" pitchFamily="18" charset="0"/>
                </a:rPr>
                <a:t>Autonomy &amp; satisfaction</a:t>
              </a:r>
              <a:br>
                <a:rPr lang="en-US" sz="2500" dirty="0">
                  <a:solidFill>
                    <a:prstClr val="black"/>
                  </a:solidFill>
                  <a:latin typeface="Bookman Old Style" panose="02050604050505020204" pitchFamily="18" charset="0"/>
                  <a:cs typeface="Aparajita" panose="02020603050405020304" pitchFamily="18" charset="0"/>
                </a:rPr>
              </a:br>
              <a:endParaRPr lang="en-US" sz="2500" dirty="0">
                <a:solidFill>
                  <a:prstClr val="black"/>
                </a:solidFill>
                <a:latin typeface="Bookman Old Style" panose="020506040505050202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500" dirty="0">
                  <a:solidFill>
                    <a:prstClr val="black"/>
                  </a:solidFill>
                  <a:latin typeface="Bookman Old Style" panose="02050604050505020204" pitchFamily="18" charset="0"/>
                  <a:cs typeface="Aparajita" panose="02020603050405020304" pitchFamily="18" charset="0"/>
                </a:rPr>
                <a:t>Health outcomes</a:t>
              </a:r>
              <a:endParaRPr kumimoji="0" lang="en-US" sz="2500" b="0" i="0" u="none" strike="noStrike" kern="1200" cap="none" spc="0" normalizeH="0" baseline="0" noProof="0" dirty="0">
                <a:ln>
                  <a:noFill/>
                </a:ln>
                <a:solidFill>
                  <a:prstClr val="black"/>
                </a:solidFill>
                <a:effectLst/>
                <a:uLnTx/>
                <a:uFillTx/>
                <a:latin typeface="Bookman Old Style" panose="020506040505050202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parajita" panose="02020603050405020304" pitchFamily="18" charset="0"/>
                  <a:cs typeface="Aparajita" panose="02020603050405020304" pitchFamily="18" charset="0"/>
                </a:rPr>
                <a:t> </a:t>
              </a:r>
            </a:p>
          </p:txBody>
        </p:sp>
      </p:grpSp>
      <p:grpSp>
        <p:nvGrpSpPr>
          <p:cNvPr id="33" name="Group 32">
            <a:extLst>
              <a:ext uri="{FF2B5EF4-FFF2-40B4-BE49-F238E27FC236}">
                <a16:creationId xmlns:a16="http://schemas.microsoft.com/office/drawing/2014/main" id="{D7285120-D9E2-467A-8F78-9D48DC7945C3}"/>
              </a:ext>
            </a:extLst>
          </p:cNvPr>
          <p:cNvGrpSpPr/>
          <p:nvPr/>
        </p:nvGrpSpPr>
        <p:grpSpPr>
          <a:xfrm>
            <a:off x="203819" y="3093763"/>
            <a:ext cx="6759044" cy="2850089"/>
            <a:chOff x="2354050" y="1748365"/>
            <a:chExt cx="7483902" cy="3483141"/>
          </a:xfrm>
        </p:grpSpPr>
        <p:sp>
          <p:nvSpPr>
            <p:cNvPr id="34" name="Shape">
              <a:extLst>
                <a:ext uri="{FF2B5EF4-FFF2-40B4-BE49-F238E27FC236}">
                  <a16:creationId xmlns:a16="http://schemas.microsoft.com/office/drawing/2014/main" id="{062E4074-D649-4148-8D33-954427F66016}"/>
                </a:ext>
              </a:extLst>
            </p:cNvPr>
            <p:cNvSpPr/>
            <p:nvPr/>
          </p:nvSpPr>
          <p:spPr>
            <a:xfrm>
              <a:off x="2354050" y="1748365"/>
              <a:ext cx="3483143" cy="34831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accent6"/>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5" name="Shape">
              <a:extLst>
                <a:ext uri="{FF2B5EF4-FFF2-40B4-BE49-F238E27FC236}">
                  <a16:creationId xmlns:a16="http://schemas.microsoft.com/office/drawing/2014/main" id="{D852C6D6-1AF1-47B5-9E1E-79C433560099}"/>
                </a:ext>
              </a:extLst>
            </p:cNvPr>
            <p:cNvSpPr/>
            <p:nvPr/>
          </p:nvSpPr>
          <p:spPr>
            <a:xfrm>
              <a:off x="4338254" y="1748365"/>
              <a:ext cx="3483143" cy="34831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8"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tx2"/>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6" name="Shape">
              <a:extLst>
                <a:ext uri="{FF2B5EF4-FFF2-40B4-BE49-F238E27FC236}">
                  <a16:creationId xmlns:a16="http://schemas.microsoft.com/office/drawing/2014/main" id="{C0564197-1E02-4017-9B01-065BDAFA8ED5}"/>
                </a:ext>
              </a:extLst>
            </p:cNvPr>
            <p:cNvSpPr/>
            <p:nvPr/>
          </p:nvSpPr>
          <p:spPr>
            <a:xfrm>
              <a:off x="6354809" y="1748365"/>
              <a:ext cx="3483143" cy="34831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accent5"/>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7" name="Shape">
              <a:extLst>
                <a:ext uri="{FF2B5EF4-FFF2-40B4-BE49-F238E27FC236}">
                  <a16:creationId xmlns:a16="http://schemas.microsoft.com/office/drawing/2014/main" id="{5D1D5A95-FD37-43D0-ACAE-DEB79B1E95F1}"/>
                </a:ext>
              </a:extLst>
            </p:cNvPr>
            <p:cNvSpPr/>
            <p:nvPr/>
          </p:nvSpPr>
          <p:spPr>
            <a:xfrm>
              <a:off x="6592053" y="2007173"/>
              <a:ext cx="2971996" cy="2971994"/>
            </a:xfrm>
            <a:prstGeom prst="ellipse">
              <a:avLst/>
            </a:prstGeom>
            <a:solidFill>
              <a:schemeClr val="accent5"/>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8" name="Circle">
              <a:extLst>
                <a:ext uri="{FF2B5EF4-FFF2-40B4-BE49-F238E27FC236}">
                  <a16:creationId xmlns:a16="http://schemas.microsoft.com/office/drawing/2014/main" id="{AB5E95A8-2BFD-4470-89F9-9730094EE86E}"/>
                </a:ext>
              </a:extLst>
            </p:cNvPr>
            <p:cNvSpPr/>
            <p:nvPr/>
          </p:nvSpPr>
          <p:spPr>
            <a:xfrm>
              <a:off x="2608205" y="2007173"/>
              <a:ext cx="2971995" cy="2971994"/>
            </a:xfrm>
            <a:prstGeom prst="ellipse">
              <a:avLst/>
            </a:prstGeom>
            <a:solidFill>
              <a:schemeClr val="accent6"/>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9" name="Shape">
              <a:extLst>
                <a:ext uri="{FF2B5EF4-FFF2-40B4-BE49-F238E27FC236}">
                  <a16:creationId xmlns:a16="http://schemas.microsoft.com/office/drawing/2014/main" id="{9DBEC163-4A1D-43DC-A907-3C0E09467BB8}"/>
                </a:ext>
              </a:extLst>
            </p:cNvPr>
            <p:cNvSpPr/>
            <p:nvPr/>
          </p:nvSpPr>
          <p:spPr>
            <a:xfrm>
              <a:off x="4603355" y="2007174"/>
              <a:ext cx="2971996" cy="2971994"/>
            </a:xfrm>
            <a:prstGeom prst="ellipse">
              <a:avLst/>
            </a:prstGeom>
            <a:solidFill>
              <a:schemeClr val="tx2"/>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0" name="Freeform: Shape 39">
              <a:extLst>
                <a:ext uri="{FF2B5EF4-FFF2-40B4-BE49-F238E27FC236}">
                  <a16:creationId xmlns:a16="http://schemas.microsoft.com/office/drawing/2014/main" id="{D8241F2C-A3FE-4C68-996A-EC0AE8145B13}"/>
                </a:ext>
              </a:extLst>
            </p:cNvPr>
            <p:cNvSpPr/>
            <p:nvPr/>
          </p:nvSpPr>
          <p:spPr>
            <a:xfrm>
              <a:off x="4594699" y="2394001"/>
              <a:ext cx="976857" cy="1095933"/>
            </a:xfrm>
            <a:custGeom>
              <a:avLst/>
              <a:gdLst>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112705 w 1302462"/>
                <a:gd name="connsiteY10" fmla="*/ 809878 h 1461244"/>
                <a:gd name="connsiteX11" fmla="*/ 0 w 1302462"/>
                <a:gd name="connsiteY11" fmla="*/ 809878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0 w 1302462"/>
                <a:gd name="connsiteY10" fmla="*/ 809878 h 1461244"/>
                <a:gd name="connsiteX11" fmla="*/ 0 w 1302462"/>
                <a:gd name="connsiteY11"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0 w 1302462"/>
                <a:gd name="connsiteY9" fmla="*/ 809878 h 1461244"/>
                <a:gd name="connsiteX10" fmla="*/ 0 w 1302462"/>
                <a:gd name="connsiteY10"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0 w 1302462"/>
                <a:gd name="connsiteY8" fmla="*/ 809878 h 1461244"/>
                <a:gd name="connsiteX9" fmla="*/ 0 w 1302462"/>
                <a:gd name="connsiteY9" fmla="*/ 0 h 1461244"/>
                <a:gd name="connsiteX0" fmla="*/ 0 w 1302462"/>
                <a:gd name="connsiteY0" fmla="*/ 0 h 1461244"/>
                <a:gd name="connsiteX1" fmla="*/ 618372 w 1302462"/>
                <a:gd name="connsiteY1" fmla="*/ 0 h 1461244"/>
                <a:gd name="connsiteX2" fmla="*/ 651343 w 1302462"/>
                <a:gd name="connsiteY2" fmla="*/ 1 h 1461244"/>
                <a:gd name="connsiteX3" fmla="*/ 722362 w 1302462"/>
                <a:gd name="connsiteY3" fmla="*/ 64549 h 1461244"/>
                <a:gd name="connsiteX4" fmla="*/ 1292452 w 1302462"/>
                <a:gd name="connsiteY4" fmla="*/ 1262981 h 1461244"/>
                <a:gd name="connsiteX5" fmla="*/ 1302462 w 1302462"/>
                <a:gd name="connsiteY5" fmla="*/ 1461244 h 1461244"/>
                <a:gd name="connsiteX6" fmla="*/ 221 w 1302462"/>
                <a:gd name="connsiteY6" fmla="*/ 1461244 h 1461244"/>
                <a:gd name="connsiteX7" fmla="*/ 0 w 1302462"/>
                <a:gd name="connsiteY7" fmla="*/ 809878 h 1461244"/>
                <a:gd name="connsiteX8" fmla="*/ 0 w 1302462"/>
                <a:gd name="connsiteY8" fmla="*/ 0 h 14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462" h="1461244">
                  <a:moveTo>
                    <a:pt x="0" y="0"/>
                  </a:moveTo>
                  <a:lnTo>
                    <a:pt x="618372" y="0"/>
                  </a:lnTo>
                  <a:lnTo>
                    <a:pt x="651343" y="1"/>
                  </a:lnTo>
                  <a:lnTo>
                    <a:pt x="722362" y="64549"/>
                  </a:lnTo>
                  <a:cubicBezTo>
                    <a:pt x="1036093" y="378280"/>
                    <a:pt x="1245101" y="796735"/>
                    <a:pt x="1292452" y="1262981"/>
                  </a:cubicBezTo>
                  <a:lnTo>
                    <a:pt x="1302462" y="1461244"/>
                  </a:lnTo>
                  <a:lnTo>
                    <a:pt x="221" y="1461244"/>
                  </a:lnTo>
                  <a:cubicBezTo>
                    <a:pt x="147" y="1244122"/>
                    <a:pt x="74" y="1027000"/>
                    <a:pt x="0" y="809878"/>
                  </a:cubicBezTo>
                  <a:lnTo>
                    <a:pt x="0" y="0"/>
                  </a:lnTo>
                  <a:close/>
                </a:path>
              </a:pathLst>
            </a:custGeom>
            <a:solidFill>
              <a:schemeClr val="accent6"/>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1" name="Freeform: Shape 40">
              <a:extLst>
                <a:ext uri="{FF2B5EF4-FFF2-40B4-BE49-F238E27FC236}">
                  <a16:creationId xmlns:a16="http://schemas.microsoft.com/office/drawing/2014/main" id="{8C55E793-DA5A-4FF3-8533-FADA96497206}"/>
                </a:ext>
              </a:extLst>
            </p:cNvPr>
            <p:cNvSpPr/>
            <p:nvPr/>
          </p:nvSpPr>
          <p:spPr>
            <a:xfrm>
              <a:off x="6592054" y="3489934"/>
              <a:ext cx="983311" cy="1105266"/>
            </a:xfrm>
            <a:custGeom>
              <a:avLst/>
              <a:gdLst>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196256 w 1311065"/>
                <a:gd name="connsiteY5" fmla="*/ 663810 h 1473688"/>
                <a:gd name="connsiteX6" fmla="*/ 1311065 w 1311065"/>
                <a:gd name="connsiteY6" fmla="*/ 663810 h 1473688"/>
                <a:gd name="connsiteX7" fmla="*/ 1311065 w 1311065"/>
                <a:gd name="connsiteY7" fmla="*/ 1473688 h 1473688"/>
                <a:gd name="connsiteX8" fmla="*/ 692693 w 1311065"/>
                <a:gd name="connsiteY8" fmla="*/ 1473688 h 1473688"/>
                <a:gd name="connsiteX9" fmla="*/ 692693 w 1311065"/>
                <a:gd name="connsiteY9" fmla="*/ 1439915 h 1473688"/>
                <a:gd name="connsiteX10" fmla="*/ 655533 w 1311065"/>
                <a:gd name="connsiteY10" fmla="*/ 1473688 h 1473688"/>
                <a:gd name="connsiteX11" fmla="*/ 580318 w 1311065"/>
                <a:gd name="connsiteY11" fmla="*/ 1405328 h 1473688"/>
                <a:gd name="connsiteX12" fmla="*/ 0 w 1311065"/>
                <a:gd name="connsiteY12" fmla="*/ 4316 h 1473688"/>
                <a:gd name="connsiteX13" fmla="*/ 218 w 1311065"/>
                <a:gd name="connsiteY13" fmla="*/ 1 h 1473688"/>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311065 w 1311065"/>
                <a:gd name="connsiteY5" fmla="*/ 663810 h 1473688"/>
                <a:gd name="connsiteX6" fmla="*/ 1311065 w 1311065"/>
                <a:gd name="connsiteY6" fmla="*/ 1473688 h 1473688"/>
                <a:gd name="connsiteX7" fmla="*/ 692693 w 1311065"/>
                <a:gd name="connsiteY7" fmla="*/ 1473688 h 1473688"/>
                <a:gd name="connsiteX8" fmla="*/ 692693 w 1311065"/>
                <a:gd name="connsiteY8" fmla="*/ 1439915 h 1473688"/>
                <a:gd name="connsiteX9" fmla="*/ 655533 w 1311065"/>
                <a:gd name="connsiteY9" fmla="*/ 1473688 h 1473688"/>
                <a:gd name="connsiteX10" fmla="*/ 580318 w 1311065"/>
                <a:gd name="connsiteY10" fmla="*/ 1405328 h 1473688"/>
                <a:gd name="connsiteX11" fmla="*/ 0 w 1311065"/>
                <a:gd name="connsiteY11" fmla="*/ 4316 h 1473688"/>
                <a:gd name="connsiteX12" fmla="*/ 218 w 1311065"/>
                <a:gd name="connsiteY12" fmla="*/ 1 h 1473688"/>
                <a:gd name="connsiteX13" fmla="*/ 218 w 1311065"/>
                <a:gd name="connsiteY13"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92693 w 1311081"/>
                <a:gd name="connsiteY7" fmla="*/ 1439915 h 1473688"/>
                <a:gd name="connsiteX8" fmla="*/ 655533 w 1311081"/>
                <a:gd name="connsiteY8" fmla="*/ 1473688 h 1473688"/>
                <a:gd name="connsiteX9" fmla="*/ 580318 w 1311081"/>
                <a:gd name="connsiteY9" fmla="*/ 1405328 h 1473688"/>
                <a:gd name="connsiteX10" fmla="*/ 0 w 1311081"/>
                <a:gd name="connsiteY10" fmla="*/ 4316 h 1473688"/>
                <a:gd name="connsiteX11" fmla="*/ 218 w 1311081"/>
                <a:gd name="connsiteY11" fmla="*/ 1 h 1473688"/>
                <a:gd name="connsiteX12" fmla="*/ 218 w 1311081"/>
                <a:gd name="connsiteY12"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55533 w 1311081"/>
                <a:gd name="connsiteY7" fmla="*/ 1473688 h 1473688"/>
                <a:gd name="connsiteX8" fmla="*/ 580318 w 1311081"/>
                <a:gd name="connsiteY8" fmla="*/ 1405328 h 1473688"/>
                <a:gd name="connsiteX9" fmla="*/ 0 w 1311081"/>
                <a:gd name="connsiteY9" fmla="*/ 4316 h 1473688"/>
                <a:gd name="connsiteX10" fmla="*/ 218 w 1311081"/>
                <a:gd name="connsiteY10" fmla="*/ 1 h 1473688"/>
                <a:gd name="connsiteX11" fmla="*/ 218 w 1311081"/>
                <a:gd name="connsiteY11" fmla="*/ 0 h 14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1081" h="1473688">
                  <a:moveTo>
                    <a:pt x="218" y="0"/>
                  </a:moveTo>
                  <a:lnTo>
                    <a:pt x="1310847" y="0"/>
                  </a:lnTo>
                  <a:lnTo>
                    <a:pt x="1310847" y="1"/>
                  </a:lnTo>
                  <a:cubicBezTo>
                    <a:pt x="1310920" y="1440"/>
                    <a:pt x="1310992" y="2878"/>
                    <a:pt x="1311065" y="4317"/>
                  </a:cubicBezTo>
                  <a:cubicBezTo>
                    <a:pt x="1311101" y="114952"/>
                    <a:pt x="1311065" y="418915"/>
                    <a:pt x="1311065" y="663810"/>
                  </a:cubicBezTo>
                  <a:lnTo>
                    <a:pt x="1311065" y="1473688"/>
                  </a:lnTo>
                  <a:lnTo>
                    <a:pt x="692693" y="1473688"/>
                  </a:lnTo>
                  <a:lnTo>
                    <a:pt x="655533" y="1473688"/>
                  </a:lnTo>
                  <a:lnTo>
                    <a:pt x="580318" y="1405328"/>
                  </a:lnTo>
                  <a:cubicBezTo>
                    <a:pt x="221768" y="1046778"/>
                    <a:pt x="0" y="551445"/>
                    <a:pt x="0" y="4316"/>
                  </a:cubicBezTo>
                  <a:cubicBezTo>
                    <a:pt x="73" y="2878"/>
                    <a:pt x="145" y="1439"/>
                    <a:pt x="218" y="1"/>
                  </a:cubicBezTo>
                  <a:lnTo>
                    <a:pt x="218" y="0"/>
                  </a:lnTo>
                  <a:close/>
                </a:path>
              </a:pathLst>
            </a:custGeom>
            <a:solidFill>
              <a:schemeClr val="accent5"/>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2" name="TextBox 41">
              <a:extLst>
                <a:ext uri="{FF2B5EF4-FFF2-40B4-BE49-F238E27FC236}">
                  <a16:creationId xmlns:a16="http://schemas.microsoft.com/office/drawing/2014/main" id="{C08730D3-FC7D-41D2-A8D7-F52A2B6A1663}"/>
                </a:ext>
              </a:extLst>
            </p:cNvPr>
            <p:cNvSpPr txBox="1"/>
            <p:nvPr/>
          </p:nvSpPr>
          <p:spPr>
            <a:xfrm rot="20000013">
              <a:off x="6705368" y="3230087"/>
              <a:ext cx="2877674" cy="583016"/>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1">
                  <a:ln>
                    <a:noFill/>
                  </a:ln>
                  <a:solidFill>
                    <a:prstClr val="white"/>
                  </a:solidFill>
                  <a:effectLst/>
                  <a:uLnTx/>
                  <a:uFillTx/>
                  <a:latin typeface="Amasis MT Pro Black" panose="02040A04050005020304" pitchFamily="18" charset="0"/>
                  <a:ea typeface="+mn-ea"/>
                  <a:cs typeface="+mn-cs"/>
                </a:rPr>
                <a:t>Circumstances</a:t>
              </a:r>
            </a:p>
          </p:txBody>
        </p:sp>
        <p:sp>
          <p:nvSpPr>
            <p:cNvPr id="43" name="TextBox 42">
              <a:extLst>
                <a:ext uri="{FF2B5EF4-FFF2-40B4-BE49-F238E27FC236}">
                  <a16:creationId xmlns:a16="http://schemas.microsoft.com/office/drawing/2014/main" id="{DD571AC7-2E2C-44C7-9D9C-838DECD764F9}"/>
                </a:ext>
              </a:extLst>
            </p:cNvPr>
            <p:cNvSpPr txBox="1"/>
            <p:nvPr/>
          </p:nvSpPr>
          <p:spPr>
            <a:xfrm rot="19762074">
              <a:off x="4924119" y="3119392"/>
              <a:ext cx="2297460" cy="583016"/>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1">
                  <a:ln>
                    <a:noFill/>
                  </a:ln>
                  <a:solidFill>
                    <a:prstClr val="white"/>
                  </a:solidFill>
                  <a:effectLst/>
                  <a:uLnTx/>
                  <a:uFillTx/>
                  <a:latin typeface="Amasis MT Pro Black" panose="020B0604020202020204" pitchFamily="18" charset="0"/>
                  <a:ea typeface="+mn-ea"/>
                  <a:cs typeface="+mn-cs"/>
                </a:rPr>
                <a:t>Preferences</a:t>
              </a:r>
            </a:p>
          </p:txBody>
        </p:sp>
        <p:sp>
          <p:nvSpPr>
            <p:cNvPr id="44" name="TextBox 43">
              <a:extLst>
                <a:ext uri="{FF2B5EF4-FFF2-40B4-BE49-F238E27FC236}">
                  <a16:creationId xmlns:a16="http://schemas.microsoft.com/office/drawing/2014/main" id="{C39FB0F9-FD8A-4613-9421-1047121232D7}"/>
                </a:ext>
              </a:extLst>
            </p:cNvPr>
            <p:cNvSpPr txBox="1"/>
            <p:nvPr/>
          </p:nvSpPr>
          <p:spPr>
            <a:xfrm rot="19838983">
              <a:off x="3150752" y="3098801"/>
              <a:ext cx="1643622" cy="5830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500" b="0" i="0" u="none" strike="noStrike" kern="1200" cap="none" spc="0" normalizeH="0" baseline="0" noProof="0" dirty="0">
                  <a:ln>
                    <a:noFill/>
                  </a:ln>
                  <a:solidFill>
                    <a:prstClr val="white"/>
                  </a:solidFill>
                  <a:effectLst/>
                  <a:uLnTx/>
                  <a:uFillTx/>
                  <a:latin typeface="Amasis MT Pro Black" panose="02040A04050005020304" pitchFamily="18" charset="0"/>
                  <a:ea typeface="+mn-ea"/>
                  <a:cs typeface="+mn-cs"/>
                </a:rPr>
                <a:t>Values</a:t>
              </a:r>
            </a:p>
          </p:txBody>
        </p:sp>
      </p:grpSp>
      <p:sp>
        <p:nvSpPr>
          <p:cNvPr id="32" name="TextBox 31">
            <a:extLst>
              <a:ext uri="{FF2B5EF4-FFF2-40B4-BE49-F238E27FC236}">
                <a16:creationId xmlns:a16="http://schemas.microsoft.com/office/drawing/2014/main" id="{94399888-CABE-4F4E-97C2-067B6E3A769D}"/>
              </a:ext>
            </a:extLst>
          </p:cNvPr>
          <p:cNvSpPr txBox="1"/>
          <p:nvPr/>
        </p:nvSpPr>
        <p:spPr>
          <a:xfrm>
            <a:off x="10363316" y="6611679"/>
            <a:ext cx="190328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13725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0BE8-3AC7-4A22-B172-515491B78D57}"/>
              </a:ext>
            </a:extLst>
          </p:cNvPr>
          <p:cNvSpPr>
            <a:spLocks noGrp="1"/>
          </p:cNvSpPr>
          <p:nvPr>
            <p:ph type="title"/>
          </p:nvPr>
        </p:nvSpPr>
        <p:spPr>
          <a:xfrm>
            <a:off x="2812593" y="259664"/>
            <a:ext cx="6566813" cy="1325563"/>
          </a:xfrm>
        </p:spPr>
        <p:txBody>
          <a:bodyPr>
            <a:normAutofit/>
          </a:bodyPr>
          <a:lstStyle/>
          <a:p>
            <a:r>
              <a:rPr lang="en-NZ" sz="5400" dirty="0">
                <a:solidFill>
                  <a:srgbClr val="002060"/>
                </a:solidFill>
                <a:latin typeface="Britannic Bold" panose="020B0903060703020204" pitchFamily="34" charset="0"/>
              </a:rPr>
              <a:t>Research Objectives</a:t>
            </a:r>
          </a:p>
        </p:txBody>
      </p:sp>
      <p:graphicFrame>
        <p:nvGraphicFramePr>
          <p:cNvPr id="22" name="Content Placeholder 2">
            <a:extLst>
              <a:ext uri="{FF2B5EF4-FFF2-40B4-BE49-F238E27FC236}">
                <a16:creationId xmlns:a16="http://schemas.microsoft.com/office/drawing/2014/main" id="{0E28641F-F5FB-482B-BE85-28AC22E22092}"/>
              </a:ext>
            </a:extLst>
          </p:cNvPr>
          <p:cNvGraphicFramePr>
            <a:graphicFrameLocks noGrp="1"/>
          </p:cNvGraphicFramePr>
          <p:nvPr>
            <p:ph idx="1"/>
            <p:extLst>
              <p:ext uri="{D42A27DB-BD31-4B8C-83A1-F6EECF244321}">
                <p14:modId xmlns:p14="http://schemas.microsoft.com/office/powerpoint/2010/main" val="1834243748"/>
              </p:ext>
            </p:extLst>
          </p:nvPr>
        </p:nvGraphicFramePr>
        <p:xfrm>
          <a:off x="458788" y="1949450"/>
          <a:ext cx="11274425"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A95FD367-EF5F-4D80-9C2E-81DC248762C4}"/>
              </a:ext>
            </a:extLst>
          </p:cNvPr>
          <p:cNvSpPr txBox="1"/>
          <p:nvPr/>
        </p:nvSpPr>
        <p:spPr>
          <a:xfrm>
            <a:off x="10363316" y="6611679"/>
            <a:ext cx="190328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Copyright </a:t>
            </a:r>
            <a:r>
              <a:rPr kumimoji="0" lang="en-US" sz="800" b="1" i="0" u="none" strike="noStrike" kern="1200" cap="none" spc="0" normalizeH="0" baseline="0" noProof="0" dirty="0">
                <a:ln>
                  <a:noFill/>
                </a:ln>
                <a:solidFill>
                  <a:prstClr val="black"/>
                </a:solidFill>
                <a:effectLst/>
                <a:uLnTx/>
                <a:uFillTx/>
                <a:latin typeface="Avenir Next LT Pro"/>
                <a:ea typeface="+mn-ea"/>
                <a:cs typeface="+mn-cs"/>
              </a:rPr>
              <a:t>PresentationGO.com</a:t>
            </a:r>
            <a:r>
              <a:rPr kumimoji="0" lang="en-US" sz="800" b="0" i="0" u="none" strike="noStrike" kern="1200" cap="none" spc="0" normalizeH="0" baseline="0" noProof="0" dirty="0">
                <a:ln>
                  <a:noFill/>
                </a:ln>
                <a:solidFill>
                  <a:prstClr val="black"/>
                </a:solidFill>
                <a:effectLst/>
                <a:uLnTx/>
                <a:uFillTx/>
                <a:latin typeface="Avenir Next LT Pro"/>
                <a:ea typeface="+mn-ea"/>
                <a:cs typeface="+mn-cs"/>
              </a:rPr>
              <a:t> </a:t>
            </a:r>
            <a:endParaRPr kumimoji="0" lang="en-NZ" sz="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7767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idx="4294967295"/>
          </p:nvPr>
        </p:nvSpPr>
        <p:spPr>
          <a:xfrm>
            <a:off x="3424536" y="109390"/>
            <a:ext cx="5342928" cy="1325563"/>
          </a:xfrm>
        </p:spPr>
        <p:txBody>
          <a:bodyPr>
            <a:normAutofit/>
          </a:bodyPr>
          <a:lstStyle/>
          <a:p>
            <a:r>
              <a:rPr lang="en-US" sz="5400" dirty="0">
                <a:solidFill>
                  <a:srgbClr val="002060"/>
                </a:solidFill>
                <a:latin typeface="Britannic Bold" panose="020B0903060703020204" pitchFamily="34" charset="0"/>
              </a:rPr>
              <a:t>Who and How?</a:t>
            </a:r>
          </a:p>
        </p:txBody>
      </p:sp>
      <p:grpSp>
        <p:nvGrpSpPr>
          <p:cNvPr id="49" name="Group 48">
            <a:extLst>
              <a:ext uri="{FF2B5EF4-FFF2-40B4-BE49-F238E27FC236}">
                <a16:creationId xmlns:a16="http://schemas.microsoft.com/office/drawing/2014/main" id="{E4EE1BED-5F74-4B25-B67B-09EC7E0C44F1}"/>
              </a:ext>
            </a:extLst>
          </p:cNvPr>
          <p:cNvGrpSpPr/>
          <p:nvPr/>
        </p:nvGrpSpPr>
        <p:grpSpPr>
          <a:xfrm>
            <a:off x="458694" y="1524581"/>
            <a:ext cx="4884234" cy="4518977"/>
            <a:chOff x="1206081" y="1148189"/>
            <a:chExt cx="3529570" cy="4926686"/>
          </a:xfrm>
        </p:grpSpPr>
        <p:sp>
          <p:nvSpPr>
            <p:cNvPr id="4" name="Oval">
              <a:extLst>
                <a:ext uri="{FF2B5EF4-FFF2-40B4-BE49-F238E27FC236}">
                  <a16:creationId xmlns:a16="http://schemas.microsoft.com/office/drawing/2014/main" id="{ADBE6BE6-ABB9-4B05-83D9-BC79DCB40F23}"/>
                </a:ext>
              </a:extLst>
            </p:cNvPr>
            <p:cNvSpPr/>
            <p:nvPr/>
          </p:nvSpPr>
          <p:spPr>
            <a:xfrm>
              <a:off x="1737153"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47" name="Group 46">
              <a:extLst>
                <a:ext uri="{FF2B5EF4-FFF2-40B4-BE49-F238E27FC236}">
                  <a16:creationId xmlns:a16="http://schemas.microsoft.com/office/drawing/2014/main" id="{ECA643DF-E96E-4870-B075-FA1CF97A2C3A}"/>
                </a:ext>
              </a:extLst>
            </p:cNvPr>
            <p:cNvGrpSpPr/>
            <p:nvPr/>
          </p:nvGrpSpPr>
          <p:grpSpPr>
            <a:xfrm>
              <a:off x="2000645" y="4334598"/>
              <a:ext cx="1940443" cy="1556442"/>
              <a:chOff x="2000645" y="4334598"/>
              <a:chExt cx="1940443" cy="1556442"/>
            </a:xfrm>
          </p:grpSpPr>
          <p:sp>
            <p:nvSpPr>
              <p:cNvPr id="9" name="Shape">
                <a:extLst>
                  <a:ext uri="{FF2B5EF4-FFF2-40B4-BE49-F238E27FC236}">
                    <a16:creationId xmlns:a16="http://schemas.microsoft.com/office/drawing/2014/main" id="{8F4ECD9D-C33F-4BC0-B6AC-2AB5927EED7F}"/>
                  </a:ext>
                </a:extLst>
              </p:cNvPr>
              <p:cNvSpPr/>
              <p:nvPr/>
            </p:nvSpPr>
            <p:spPr>
              <a:xfrm>
                <a:off x="3512148" y="4334598"/>
                <a:ext cx="428940" cy="1360356"/>
              </a:xfrm>
              <a:custGeom>
                <a:avLst/>
                <a:gdLst/>
                <a:ahLst/>
                <a:cxnLst>
                  <a:cxn ang="0">
                    <a:pos x="wd2" y="hd2"/>
                  </a:cxn>
                  <a:cxn ang="5400000">
                    <a:pos x="wd2" y="hd2"/>
                  </a:cxn>
                  <a:cxn ang="10800000">
                    <a:pos x="wd2" y="hd2"/>
                  </a:cxn>
                  <a:cxn ang="16200000">
                    <a:pos x="wd2" y="hd2"/>
                  </a:cxn>
                </a:cxnLst>
                <a:rect l="0" t="0" r="r" b="b"/>
                <a:pathLst>
                  <a:path w="21600" h="21600" extrusionOk="0">
                    <a:moveTo>
                      <a:pt x="2674" y="195"/>
                    </a:moveTo>
                    <a:lnTo>
                      <a:pt x="2263" y="259"/>
                    </a:lnTo>
                    <a:lnTo>
                      <a:pt x="0" y="454"/>
                    </a:lnTo>
                    <a:lnTo>
                      <a:pt x="20366" y="21600"/>
                    </a:lnTo>
                    <a:lnTo>
                      <a:pt x="20777" y="21535"/>
                    </a:lnTo>
                    <a:lnTo>
                      <a:pt x="21189" y="21470"/>
                    </a:lnTo>
                    <a:lnTo>
                      <a:pt x="21600" y="21470"/>
                    </a:lnTo>
                    <a:lnTo>
                      <a:pt x="4937"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0" name="Shape">
                <a:extLst>
                  <a:ext uri="{FF2B5EF4-FFF2-40B4-BE49-F238E27FC236}">
                    <a16:creationId xmlns:a16="http://schemas.microsoft.com/office/drawing/2014/main" id="{96E086D1-ACB5-4B7B-85C3-E7C2E9172E96}"/>
                  </a:ext>
                </a:extLst>
              </p:cNvPr>
              <p:cNvSpPr/>
              <p:nvPr/>
            </p:nvSpPr>
            <p:spPr>
              <a:xfrm>
                <a:off x="2000645"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8" y="259"/>
                    </a:lnTo>
                    <a:lnTo>
                      <a:pt x="21600" y="454"/>
                    </a:lnTo>
                    <a:lnTo>
                      <a:pt x="1426" y="21600"/>
                    </a:lnTo>
                    <a:lnTo>
                      <a:pt x="1019" y="21535"/>
                    </a:lnTo>
                    <a:lnTo>
                      <a:pt x="408" y="21470"/>
                    </a:lnTo>
                    <a:lnTo>
                      <a:pt x="0" y="21470"/>
                    </a:lnTo>
                    <a:lnTo>
                      <a:pt x="16709"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pPr>
                  <a:defRPr sz="3000">
                    <a:solidFill>
                      <a:srgbClr val="FFFFFF"/>
                    </a:solidFill>
                  </a:defRPr>
                </a:pPr>
                <a:endParaRPr sz="2250"/>
              </a:p>
            </p:txBody>
          </p:sp>
          <p:sp>
            <p:nvSpPr>
              <p:cNvPr id="8" name="Shape">
                <a:extLst>
                  <a:ext uri="{FF2B5EF4-FFF2-40B4-BE49-F238E27FC236}">
                    <a16:creationId xmlns:a16="http://schemas.microsoft.com/office/drawing/2014/main" id="{13ECA003-C209-4F1A-860A-0914A7FF8474}"/>
                  </a:ext>
                </a:extLst>
              </p:cNvPr>
              <p:cNvSpPr/>
              <p:nvPr/>
            </p:nvSpPr>
            <p:spPr>
              <a:xfrm>
                <a:off x="2917756" y="4375449"/>
                <a:ext cx="110305" cy="151559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9600" y="0"/>
                    </a:lnTo>
                    <a:lnTo>
                      <a:pt x="0" y="0"/>
                    </a:lnTo>
                    <a:lnTo>
                      <a:pt x="8000" y="21600"/>
                    </a:lnTo>
                    <a:lnTo>
                      <a:pt x="9600" y="21600"/>
                    </a:lnTo>
                    <a:lnTo>
                      <a:pt x="12000" y="21600"/>
                    </a:lnTo>
                    <a:lnTo>
                      <a:pt x="13600"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5" name="Shape">
              <a:extLst>
                <a:ext uri="{FF2B5EF4-FFF2-40B4-BE49-F238E27FC236}">
                  <a16:creationId xmlns:a16="http://schemas.microsoft.com/office/drawing/2014/main" id="{3EC3C88E-1DE1-4725-BCF4-8BE33EF7FB8D}"/>
                </a:ext>
              </a:extLst>
            </p:cNvPr>
            <p:cNvSpPr/>
            <p:nvPr/>
          </p:nvSpPr>
          <p:spPr>
            <a:xfrm>
              <a:off x="1206081" y="1148189"/>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74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6" name="Shape">
              <a:extLst>
                <a:ext uri="{FF2B5EF4-FFF2-40B4-BE49-F238E27FC236}">
                  <a16:creationId xmlns:a16="http://schemas.microsoft.com/office/drawing/2014/main" id="{516C051C-2653-436B-9E82-0A25519211B4}"/>
                </a:ext>
              </a:extLst>
            </p:cNvPr>
            <p:cNvSpPr/>
            <p:nvPr/>
          </p:nvSpPr>
          <p:spPr>
            <a:xfrm>
              <a:off x="1206081" y="4252898"/>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68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7" name="Rectangle">
              <a:extLst>
                <a:ext uri="{FF2B5EF4-FFF2-40B4-BE49-F238E27FC236}">
                  <a16:creationId xmlns:a16="http://schemas.microsoft.com/office/drawing/2014/main" id="{B41676F0-9C2B-4AE2-8091-754184D8DCFF}"/>
                </a:ext>
              </a:extLst>
            </p:cNvPr>
            <p:cNvSpPr/>
            <p:nvPr/>
          </p:nvSpPr>
          <p:spPr>
            <a:xfrm>
              <a:off x="1320467" y="1229892"/>
              <a:ext cx="3300798"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dirty="0"/>
            </a:p>
          </p:txBody>
        </p:sp>
      </p:grpSp>
      <p:grpSp>
        <p:nvGrpSpPr>
          <p:cNvPr id="18" name="Group 17">
            <a:extLst>
              <a:ext uri="{FF2B5EF4-FFF2-40B4-BE49-F238E27FC236}">
                <a16:creationId xmlns:a16="http://schemas.microsoft.com/office/drawing/2014/main" id="{09A2E061-1B9E-4243-81BD-1AA771D2C6B6}"/>
              </a:ext>
            </a:extLst>
          </p:cNvPr>
          <p:cNvGrpSpPr/>
          <p:nvPr/>
        </p:nvGrpSpPr>
        <p:grpSpPr>
          <a:xfrm>
            <a:off x="645239" y="1897028"/>
            <a:ext cx="4417895" cy="2115759"/>
            <a:chOff x="8921977" y="1369853"/>
            <a:chExt cx="2989171" cy="2427902"/>
          </a:xfrm>
        </p:grpSpPr>
        <p:sp>
          <p:nvSpPr>
            <p:cNvPr id="19" name="TextBox 18">
              <a:extLst>
                <a:ext uri="{FF2B5EF4-FFF2-40B4-BE49-F238E27FC236}">
                  <a16:creationId xmlns:a16="http://schemas.microsoft.com/office/drawing/2014/main" id="{89F25027-E99B-4006-8DCA-65DC6D39555F}"/>
                </a:ext>
              </a:extLst>
            </p:cNvPr>
            <p:cNvSpPr txBox="1"/>
            <p:nvPr/>
          </p:nvSpPr>
          <p:spPr>
            <a:xfrm>
              <a:off x="8985068" y="1369853"/>
              <a:ext cx="2926080" cy="547435"/>
            </a:xfrm>
            <a:prstGeom prst="rect">
              <a:avLst/>
            </a:prstGeom>
            <a:noFill/>
          </p:spPr>
          <p:txBody>
            <a:bodyPr wrap="square" lIns="0" rIns="0" rtlCol="0" anchor="b">
              <a:spAutoFit/>
            </a:bodyPr>
            <a:lstStyle/>
            <a:p>
              <a:r>
                <a:rPr lang="en-US" sz="2500" noProof="1">
                  <a:latin typeface="Britannic Bold" panose="020B0903060703020204" pitchFamily="34" charset="0"/>
                  <a:cs typeface="Aparajita" panose="02020603050405020304" pitchFamily="18" charset="0"/>
                </a:rPr>
                <a:t>Who</a:t>
              </a:r>
            </a:p>
          </p:txBody>
        </p:sp>
        <p:sp>
          <p:nvSpPr>
            <p:cNvPr id="20" name="TextBox 19">
              <a:extLst>
                <a:ext uri="{FF2B5EF4-FFF2-40B4-BE49-F238E27FC236}">
                  <a16:creationId xmlns:a16="http://schemas.microsoft.com/office/drawing/2014/main" id="{C260583F-7A54-4A7F-B195-A06E46C486D6}"/>
                </a:ext>
              </a:extLst>
            </p:cNvPr>
            <p:cNvSpPr txBox="1"/>
            <p:nvPr/>
          </p:nvSpPr>
          <p:spPr>
            <a:xfrm>
              <a:off x="8921977" y="1925881"/>
              <a:ext cx="2926080" cy="1871874"/>
            </a:xfrm>
            <a:prstGeom prst="rect">
              <a:avLst/>
            </a:prstGeom>
            <a:noFill/>
          </p:spPr>
          <p:txBody>
            <a:bodyPr wrap="square" lIns="0" rIns="0" rtlCol="0" anchor="t">
              <a:spAutoFit/>
            </a:bodyPr>
            <a:lstStyle/>
            <a:p>
              <a:pPr marL="342900" indent="-342900">
                <a:buFont typeface="Arial" panose="020B0604020202020204" pitchFamily="34" charset="0"/>
                <a:buChar char="•"/>
              </a:pPr>
              <a:r>
                <a:rPr lang="en-NZ" sz="2000" dirty="0">
                  <a:latin typeface="Bookman Old Style" panose="02050604050505020204" pitchFamily="18" charset="0"/>
                  <a:cs typeface="Aparajita" panose="02020603050405020304" pitchFamily="18" charset="0"/>
                </a:rPr>
                <a:t>13 health professionals </a:t>
              </a:r>
            </a:p>
            <a:p>
              <a:pPr marL="342900" indent="-342900">
                <a:buFont typeface="Arial" panose="020B0604020202020204" pitchFamily="34" charset="0"/>
                <a:buChar char="•"/>
              </a:pPr>
              <a:r>
                <a:rPr lang="en-NZ" sz="2000" dirty="0">
                  <a:latin typeface="Bookman Old Style" panose="02050604050505020204" pitchFamily="18" charset="0"/>
                  <a:cs typeface="Aparajita" panose="02020603050405020304" pitchFamily="18" charset="0"/>
                </a:rPr>
                <a:t>7 disciplines from IP teams </a:t>
              </a:r>
            </a:p>
            <a:p>
              <a:pPr marL="342900" indent="-342900">
                <a:buFont typeface="Arial" panose="020B0604020202020204" pitchFamily="34" charset="0"/>
                <a:buChar char="•"/>
              </a:pPr>
              <a:r>
                <a:rPr lang="en-NZ" sz="2000" dirty="0">
                  <a:latin typeface="Bookman Old Style" panose="02050604050505020204" pitchFamily="18" charset="0"/>
                  <a:cs typeface="Aparajita" panose="02020603050405020304" pitchFamily="18" charset="0"/>
                </a:rPr>
                <a:t>PT, OT, SLT, RD, SW, MD, RN</a:t>
              </a:r>
            </a:p>
            <a:p>
              <a:pPr marL="342900" indent="-342900">
                <a:buFont typeface="Arial" panose="020B0604020202020204" pitchFamily="34" charset="0"/>
                <a:buChar char="•"/>
              </a:pPr>
              <a:r>
                <a:rPr lang="en-NZ" sz="2000" dirty="0">
                  <a:latin typeface="Bookman Old Style" panose="02050604050505020204" pitchFamily="18" charset="0"/>
                  <a:cs typeface="Aparajita" panose="02020603050405020304" pitchFamily="18" charset="0"/>
                </a:rPr>
                <a:t>4 inpatient neuro rehab wards</a:t>
              </a:r>
            </a:p>
            <a:p>
              <a:pPr marL="342900" indent="-342900">
                <a:buFont typeface="Arial" panose="020B0604020202020204" pitchFamily="34" charset="0"/>
                <a:buChar char="•"/>
              </a:pPr>
              <a:r>
                <a:rPr lang="en-NZ" sz="2000" dirty="0">
                  <a:latin typeface="Bookman Old Style" panose="02050604050505020204" pitchFamily="18" charset="0"/>
                  <a:cs typeface="Aparajita" panose="02020603050405020304" pitchFamily="18" charset="0"/>
                </a:rPr>
                <a:t>3 organizations</a:t>
              </a:r>
            </a:p>
          </p:txBody>
        </p:sp>
      </p:grpSp>
      <p:grpSp>
        <p:nvGrpSpPr>
          <p:cNvPr id="28" name="Graphic 26" descr="Users outline">
            <a:extLst>
              <a:ext uri="{FF2B5EF4-FFF2-40B4-BE49-F238E27FC236}">
                <a16:creationId xmlns:a16="http://schemas.microsoft.com/office/drawing/2014/main" id="{D9EC8983-3F11-45D0-A77D-72C8587A81D2}"/>
              </a:ext>
            </a:extLst>
          </p:cNvPr>
          <p:cNvGrpSpPr/>
          <p:nvPr/>
        </p:nvGrpSpPr>
        <p:grpSpPr>
          <a:xfrm>
            <a:off x="3940824" y="1828692"/>
            <a:ext cx="851647" cy="628811"/>
            <a:chOff x="3980260" y="1879348"/>
            <a:chExt cx="800035" cy="485727"/>
          </a:xfrm>
          <a:solidFill>
            <a:srgbClr val="000000"/>
          </a:solidFill>
        </p:grpSpPr>
        <p:sp>
          <p:nvSpPr>
            <p:cNvPr id="29" name="Freeform: Shape 28">
              <a:extLst>
                <a:ext uri="{FF2B5EF4-FFF2-40B4-BE49-F238E27FC236}">
                  <a16:creationId xmlns:a16="http://schemas.microsoft.com/office/drawing/2014/main" id="{433BDFA1-14F0-4DB1-81BE-3CA1A6EC438B}"/>
                </a:ext>
              </a:extLst>
            </p:cNvPr>
            <p:cNvSpPr/>
            <p:nvPr/>
          </p:nvSpPr>
          <p:spPr>
            <a:xfrm>
              <a:off x="4065909" y="1879348"/>
              <a:ext cx="171450" cy="171450"/>
            </a:xfrm>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02 h 171450"/>
                <a:gd name="connsiteX6" fmla="*/ 152400 w 171450"/>
                <a:gd name="connsiteY6" fmla="*/ 85677 h 171450"/>
                <a:gd name="connsiteX7" fmla="*/ 85725 w 171450"/>
                <a:gd name="connsiteY7" fmla="*/ 152352 h 171450"/>
                <a:gd name="connsiteX8" fmla="*/ 19050 w 171450"/>
                <a:gd name="connsiteY8" fmla="*/ 85677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fill="none" extrusionOk="0">
                  <a:moveTo>
                    <a:pt x="85725" y="171450"/>
                  </a:moveTo>
                  <a:cubicBezTo>
                    <a:pt x="121054" y="169506"/>
                    <a:pt x="178752" y="139041"/>
                    <a:pt x="171450" y="85725"/>
                  </a:cubicBezTo>
                  <a:cubicBezTo>
                    <a:pt x="177817" y="47858"/>
                    <a:pt x="133641" y="5919"/>
                    <a:pt x="85725" y="0"/>
                  </a:cubicBezTo>
                  <a:cubicBezTo>
                    <a:pt x="39501" y="1727"/>
                    <a:pt x="2517" y="41463"/>
                    <a:pt x="0" y="85725"/>
                  </a:cubicBezTo>
                  <a:cubicBezTo>
                    <a:pt x="5526" y="128232"/>
                    <a:pt x="41161" y="158369"/>
                    <a:pt x="85725" y="171450"/>
                  </a:cubicBezTo>
                  <a:close/>
                  <a:moveTo>
                    <a:pt x="85725" y="19002"/>
                  </a:moveTo>
                  <a:cubicBezTo>
                    <a:pt x="118668" y="19639"/>
                    <a:pt x="143431" y="42665"/>
                    <a:pt x="152400" y="85677"/>
                  </a:cubicBezTo>
                  <a:cubicBezTo>
                    <a:pt x="150978" y="122400"/>
                    <a:pt x="117955" y="142988"/>
                    <a:pt x="85725" y="152352"/>
                  </a:cubicBezTo>
                  <a:cubicBezTo>
                    <a:pt x="49512" y="144084"/>
                    <a:pt x="15434" y="124612"/>
                    <a:pt x="19050" y="85677"/>
                  </a:cubicBezTo>
                  <a:cubicBezTo>
                    <a:pt x="18393" y="50134"/>
                    <a:pt x="53887" y="22740"/>
                    <a:pt x="85725" y="19002"/>
                  </a:cubicBezTo>
                  <a:close/>
                </a:path>
                <a:path w="171450" h="171450" stroke="0" extrusionOk="0">
                  <a:moveTo>
                    <a:pt x="85725" y="171450"/>
                  </a:moveTo>
                  <a:cubicBezTo>
                    <a:pt x="125871" y="167009"/>
                    <a:pt x="168472" y="134188"/>
                    <a:pt x="171450" y="85725"/>
                  </a:cubicBezTo>
                  <a:cubicBezTo>
                    <a:pt x="173753" y="38865"/>
                    <a:pt x="122784" y="327"/>
                    <a:pt x="85725" y="0"/>
                  </a:cubicBezTo>
                  <a:cubicBezTo>
                    <a:pt x="34494" y="3795"/>
                    <a:pt x="-1766" y="48143"/>
                    <a:pt x="0" y="85725"/>
                  </a:cubicBezTo>
                  <a:cubicBezTo>
                    <a:pt x="-956" y="132547"/>
                    <a:pt x="47787" y="175945"/>
                    <a:pt x="85725" y="171450"/>
                  </a:cubicBezTo>
                  <a:close/>
                  <a:moveTo>
                    <a:pt x="85725" y="19002"/>
                  </a:moveTo>
                  <a:cubicBezTo>
                    <a:pt x="123654" y="19133"/>
                    <a:pt x="153125" y="47361"/>
                    <a:pt x="152400" y="85677"/>
                  </a:cubicBezTo>
                  <a:cubicBezTo>
                    <a:pt x="151182" y="122314"/>
                    <a:pt x="117457" y="157147"/>
                    <a:pt x="85725" y="152352"/>
                  </a:cubicBezTo>
                  <a:cubicBezTo>
                    <a:pt x="48490" y="148432"/>
                    <a:pt x="13664" y="129986"/>
                    <a:pt x="19050" y="85677"/>
                  </a:cubicBezTo>
                  <a:cubicBezTo>
                    <a:pt x="20866" y="49864"/>
                    <a:pt x="54374" y="20361"/>
                    <a:pt x="85725" y="19002"/>
                  </a:cubicBezTo>
                  <a:close/>
                </a:path>
              </a:pathLst>
            </a:custGeom>
            <a:solidFill>
              <a:srgbClr val="000000"/>
            </a:solidFill>
            <a:ln w="9525" cap="flat">
              <a:solidFill>
                <a:srgbClr val="FFFF00"/>
              </a:solidFill>
              <a:prstDash val="solid"/>
              <a:miter/>
              <a:extLst>
                <a:ext uri="{C807C97D-BFC1-408E-A445-0C87EB9F89A2}">
                  <ask:lineSketchStyleProps xmlns:ask="http://schemas.microsoft.com/office/drawing/2018/sketchyshapes" sd="1219033472">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02 h 171450"/>
                        <a:gd name="connsiteX6" fmla="*/ 152400 w 171450"/>
                        <a:gd name="connsiteY6" fmla="*/ 85677 h 171450"/>
                        <a:gd name="connsiteX7" fmla="*/ 85725 w 171450"/>
                        <a:gd name="connsiteY7" fmla="*/ 152352 h 171450"/>
                        <a:gd name="connsiteX8" fmla="*/ 19050 w 171450"/>
                        <a:gd name="connsiteY8" fmla="*/ 85677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133070" y="171450"/>
                            <a:pt x="171450" y="133070"/>
                            <a:pt x="171450" y="85725"/>
                          </a:cubicBezTo>
                          <a:cubicBezTo>
                            <a:pt x="171450" y="38380"/>
                            <a:pt x="133070" y="0"/>
                            <a:pt x="85725" y="0"/>
                          </a:cubicBezTo>
                          <a:cubicBezTo>
                            <a:pt x="38380" y="0"/>
                            <a:pt x="0" y="38380"/>
                            <a:pt x="0" y="85725"/>
                          </a:cubicBezTo>
                          <a:cubicBezTo>
                            <a:pt x="0" y="133070"/>
                            <a:pt x="38380" y="171450"/>
                            <a:pt x="85725" y="171450"/>
                          </a:cubicBezTo>
                          <a:close/>
                          <a:moveTo>
                            <a:pt x="85725" y="19002"/>
                          </a:moveTo>
                          <a:cubicBezTo>
                            <a:pt x="122549" y="19002"/>
                            <a:pt x="152400" y="48854"/>
                            <a:pt x="152400" y="85677"/>
                          </a:cubicBezTo>
                          <a:cubicBezTo>
                            <a:pt x="152400" y="122501"/>
                            <a:pt x="122549" y="152352"/>
                            <a:pt x="85725" y="152352"/>
                          </a:cubicBezTo>
                          <a:cubicBezTo>
                            <a:pt x="48901" y="152352"/>
                            <a:pt x="19050" y="122501"/>
                            <a:pt x="19050" y="85677"/>
                          </a:cubicBezTo>
                          <a:cubicBezTo>
                            <a:pt x="19098" y="48874"/>
                            <a:pt x="48921" y="19050"/>
                            <a:pt x="85725" y="19002"/>
                          </a:cubicBezTo>
                          <a:close/>
                        </a:path>
                      </a:pathLst>
                    </a:custGeom>
                    <ask:type>
                      <ask:lineSketchScribble/>
                    </ask:type>
                  </ask:lineSketchStyleProps>
                </a:ext>
              </a:extLst>
            </a:ln>
          </p:spPr>
          <p:txBody>
            <a:bodyPr rtlCol="0" anchor="ctr"/>
            <a:lstStyle/>
            <a:p>
              <a:endParaRPr lang="en-NZ"/>
            </a:p>
          </p:txBody>
        </p:sp>
        <p:sp>
          <p:nvSpPr>
            <p:cNvPr id="46" name="Freeform: Shape 45">
              <a:extLst>
                <a:ext uri="{FF2B5EF4-FFF2-40B4-BE49-F238E27FC236}">
                  <a16:creationId xmlns:a16="http://schemas.microsoft.com/office/drawing/2014/main" id="{07D5B0F2-C656-4C84-9ACE-FA294BF1C6D1}"/>
                </a:ext>
              </a:extLst>
            </p:cNvPr>
            <p:cNvSpPr/>
            <p:nvPr/>
          </p:nvSpPr>
          <p:spPr>
            <a:xfrm>
              <a:off x="4523109" y="1879348"/>
              <a:ext cx="171450" cy="171450"/>
            </a:xfrm>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02 h 171450"/>
                <a:gd name="connsiteX6" fmla="*/ 152400 w 171450"/>
                <a:gd name="connsiteY6" fmla="*/ 85677 h 171450"/>
                <a:gd name="connsiteX7" fmla="*/ 85725 w 171450"/>
                <a:gd name="connsiteY7" fmla="*/ 152352 h 171450"/>
                <a:gd name="connsiteX8" fmla="*/ 19050 w 171450"/>
                <a:gd name="connsiteY8" fmla="*/ 85677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fill="none" extrusionOk="0">
                  <a:moveTo>
                    <a:pt x="85725" y="171450"/>
                  </a:moveTo>
                  <a:cubicBezTo>
                    <a:pt x="133373" y="179660"/>
                    <a:pt x="178417" y="144763"/>
                    <a:pt x="171450" y="85725"/>
                  </a:cubicBezTo>
                  <a:cubicBezTo>
                    <a:pt x="161630" y="38963"/>
                    <a:pt x="134938" y="4164"/>
                    <a:pt x="85725" y="0"/>
                  </a:cubicBezTo>
                  <a:cubicBezTo>
                    <a:pt x="36529" y="-12739"/>
                    <a:pt x="-13126" y="34410"/>
                    <a:pt x="0" y="85725"/>
                  </a:cubicBezTo>
                  <a:cubicBezTo>
                    <a:pt x="11504" y="140767"/>
                    <a:pt x="34528" y="179050"/>
                    <a:pt x="85725" y="171450"/>
                  </a:cubicBezTo>
                  <a:close/>
                  <a:moveTo>
                    <a:pt x="85725" y="19002"/>
                  </a:moveTo>
                  <a:cubicBezTo>
                    <a:pt x="124156" y="10848"/>
                    <a:pt x="149592" y="45706"/>
                    <a:pt x="152400" y="85677"/>
                  </a:cubicBezTo>
                  <a:cubicBezTo>
                    <a:pt x="158605" y="124715"/>
                    <a:pt x="122861" y="156282"/>
                    <a:pt x="85725" y="152352"/>
                  </a:cubicBezTo>
                  <a:cubicBezTo>
                    <a:pt x="50524" y="152169"/>
                    <a:pt x="9618" y="124366"/>
                    <a:pt x="19050" y="85677"/>
                  </a:cubicBezTo>
                  <a:cubicBezTo>
                    <a:pt x="23492" y="40694"/>
                    <a:pt x="46195" y="12018"/>
                    <a:pt x="85725" y="19002"/>
                  </a:cubicBezTo>
                  <a:close/>
                </a:path>
                <a:path w="171450" h="171450" stroke="0" extrusionOk="0">
                  <a:moveTo>
                    <a:pt x="85725" y="171450"/>
                  </a:moveTo>
                  <a:cubicBezTo>
                    <a:pt x="140472" y="173468"/>
                    <a:pt x="173010" y="136320"/>
                    <a:pt x="171450" y="85725"/>
                  </a:cubicBezTo>
                  <a:cubicBezTo>
                    <a:pt x="181718" y="45277"/>
                    <a:pt x="127809" y="6189"/>
                    <a:pt x="85725" y="0"/>
                  </a:cubicBezTo>
                  <a:cubicBezTo>
                    <a:pt x="32029" y="-4840"/>
                    <a:pt x="6143" y="25996"/>
                    <a:pt x="0" y="85725"/>
                  </a:cubicBezTo>
                  <a:cubicBezTo>
                    <a:pt x="7503" y="126690"/>
                    <a:pt x="46555" y="165560"/>
                    <a:pt x="85725" y="171450"/>
                  </a:cubicBezTo>
                  <a:close/>
                  <a:moveTo>
                    <a:pt x="85725" y="19002"/>
                  </a:moveTo>
                  <a:cubicBezTo>
                    <a:pt x="121167" y="19503"/>
                    <a:pt x="142226" y="47189"/>
                    <a:pt x="152400" y="85677"/>
                  </a:cubicBezTo>
                  <a:cubicBezTo>
                    <a:pt x="150351" y="114179"/>
                    <a:pt x="119605" y="153879"/>
                    <a:pt x="85725" y="152352"/>
                  </a:cubicBezTo>
                  <a:cubicBezTo>
                    <a:pt x="40245" y="150604"/>
                    <a:pt x="11366" y="119020"/>
                    <a:pt x="19050" y="85677"/>
                  </a:cubicBezTo>
                  <a:cubicBezTo>
                    <a:pt x="18771" y="50056"/>
                    <a:pt x="43635" y="21011"/>
                    <a:pt x="85725" y="19002"/>
                  </a:cubicBezTo>
                  <a:close/>
                </a:path>
              </a:pathLst>
            </a:custGeom>
            <a:solidFill>
              <a:srgbClr val="000000"/>
            </a:solidFill>
            <a:ln w="9525" cap="flat">
              <a:solidFill>
                <a:srgbClr val="FFFF00"/>
              </a:solidFill>
              <a:prstDash val="solid"/>
              <a:miter/>
              <a:extLst>
                <a:ext uri="{C807C97D-BFC1-408E-A445-0C87EB9F89A2}">
                  <ask:lineSketchStyleProps xmlns:ask="http://schemas.microsoft.com/office/drawing/2018/sketchyshapes" sd="852854689">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02 h 171450"/>
                        <a:gd name="connsiteX6" fmla="*/ 152400 w 171450"/>
                        <a:gd name="connsiteY6" fmla="*/ 85677 h 171450"/>
                        <a:gd name="connsiteX7" fmla="*/ 85725 w 171450"/>
                        <a:gd name="connsiteY7" fmla="*/ 152352 h 171450"/>
                        <a:gd name="connsiteX8" fmla="*/ 19050 w 171450"/>
                        <a:gd name="connsiteY8" fmla="*/ 85677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133070" y="171450"/>
                            <a:pt x="171450" y="133070"/>
                            <a:pt x="171450" y="85725"/>
                          </a:cubicBezTo>
                          <a:cubicBezTo>
                            <a:pt x="171450" y="38380"/>
                            <a:pt x="133070" y="0"/>
                            <a:pt x="85725" y="0"/>
                          </a:cubicBezTo>
                          <a:cubicBezTo>
                            <a:pt x="38380" y="0"/>
                            <a:pt x="0" y="38380"/>
                            <a:pt x="0" y="85725"/>
                          </a:cubicBezTo>
                          <a:cubicBezTo>
                            <a:pt x="0" y="133070"/>
                            <a:pt x="38380" y="171450"/>
                            <a:pt x="85725" y="171450"/>
                          </a:cubicBezTo>
                          <a:close/>
                          <a:moveTo>
                            <a:pt x="85725" y="19002"/>
                          </a:moveTo>
                          <a:cubicBezTo>
                            <a:pt x="122549" y="19002"/>
                            <a:pt x="152400" y="48854"/>
                            <a:pt x="152400" y="85677"/>
                          </a:cubicBezTo>
                          <a:cubicBezTo>
                            <a:pt x="152400" y="122501"/>
                            <a:pt x="122549" y="152352"/>
                            <a:pt x="85725" y="152352"/>
                          </a:cubicBezTo>
                          <a:cubicBezTo>
                            <a:pt x="48901" y="152352"/>
                            <a:pt x="19050" y="122501"/>
                            <a:pt x="19050" y="85677"/>
                          </a:cubicBezTo>
                          <a:cubicBezTo>
                            <a:pt x="19098" y="48874"/>
                            <a:pt x="48921" y="19050"/>
                            <a:pt x="85725" y="19002"/>
                          </a:cubicBezTo>
                          <a:close/>
                        </a:path>
                      </a:pathLst>
                    </a:custGeom>
                    <ask:type>
                      <ask:lineSketchScribble/>
                    </ask:type>
                  </ask:lineSketchStyleProps>
                </a:ext>
              </a:extLst>
            </a:ln>
          </p:spPr>
          <p:txBody>
            <a:bodyPr rtlCol="0" anchor="ctr"/>
            <a:lstStyle/>
            <a:p>
              <a:endParaRPr lang="en-NZ"/>
            </a:p>
          </p:txBody>
        </p:sp>
        <p:sp>
          <p:nvSpPr>
            <p:cNvPr id="51" name="Freeform: Shape 50">
              <a:extLst>
                <a:ext uri="{FF2B5EF4-FFF2-40B4-BE49-F238E27FC236}">
                  <a16:creationId xmlns:a16="http://schemas.microsoft.com/office/drawing/2014/main" id="{A88A38EB-93DD-4F46-B676-9E4FD8EC306F}"/>
                </a:ext>
              </a:extLst>
            </p:cNvPr>
            <p:cNvSpPr/>
            <p:nvPr/>
          </p:nvSpPr>
          <p:spPr>
            <a:xfrm>
              <a:off x="4491209" y="2071610"/>
              <a:ext cx="289085" cy="161925"/>
            </a:xfrm>
            <a:custGeom>
              <a:avLst/>
              <a:gdLst>
                <a:gd name="connsiteX0" fmla="*/ 269072 w 289085"/>
                <a:gd name="connsiteY0" fmla="*/ 50473 h 161925"/>
                <a:gd name="connsiteX1" fmla="*/ 186709 w 289085"/>
                <a:gd name="connsiteY1" fmla="*/ 11125 h 161925"/>
                <a:gd name="connsiteX2" fmla="*/ 117624 w 289085"/>
                <a:gd name="connsiteY2" fmla="*/ 0 h 161925"/>
                <a:gd name="connsiteX3" fmla="*/ 48749 w 289085"/>
                <a:gd name="connsiteY3" fmla="*/ 11078 h 161925"/>
                <a:gd name="connsiteX4" fmla="*/ 3124 w 289085"/>
                <a:gd name="connsiteY4" fmla="*/ 28461 h 161925"/>
                <a:gd name="connsiteX5" fmla="*/ 0 w 289085"/>
                <a:gd name="connsiteY5" fmla="*/ 51702 h 161925"/>
                <a:gd name="connsiteX6" fmla="*/ 54083 w 289085"/>
                <a:gd name="connsiteY6" fmla="*/ 29356 h 161925"/>
                <a:gd name="connsiteX7" fmla="*/ 117624 w 289085"/>
                <a:gd name="connsiteY7" fmla="*/ 19050 h 161925"/>
                <a:gd name="connsiteX8" fmla="*/ 181861 w 289085"/>
                <a:gd name="connsiteY8" fmla="*/ 29528 h 161925"/>
                <a:gd name="connsiteX9" fmla="*/ 257223 w 289085"/>
                <a:gd name="connsiteY9" fmla="*/ 65389 h 161925"/>
                <a:gd name="connsiteX10" fmla="*/ 258042 w 289085"/>
                <a:gd name="connsiteY10" fmla="*/ 65999 h 161925"/>
                <a:gd name="connsiteX11" fmla="*/ 270024 w 289085"/>
                <a:gd name="connsiteY11" fmla="*/ 90488 h 161925"/>
                <a:gd name="connsiteX12" fmla="*/ 270024 w 289085"/>
                <a:gd name="connsiteY12" fmla="*/ 161925 h 161925"/>
                <a:gd name="connsiteX13" fmla="*/ 289074 w 289085"/>
                <a:gd name="connsiteY13" fmla="*/ 161925 h 161925"/>
                <a:gd name="connsiteX14" fmla="*/ 289074 w 289085"/>
                <a:gd name="connsiteY14" fmla="*/ 90488 h 161925"/>
                <a:gd name="connsiteX15" fmla="*/ 269072 w 289085"/>
                <a:gd name="connsiteY15" fmla="*/ 5047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085" h="161925" fill="none" extrusionOk="0">
                  <a:moveTo>
                    <a:pt x="269072" y="50473"/>
                  </a:moveTo>
                  <a:cubicBezTo>
                    <a:pt x="247195" y="39776"/>
                    <a:pt x="223442" y="14090"/>
                    <a:pt x="186709" y="11125"/>
                  </a:cubicBezTo>
                  <a:cubicBezTo>
                    <a:pt x="170514" y="2644"/>
                    <a:pt x="142079" y="1596"/>
                    <a:pt x="117624" y="0"/>
                  </a:cubicBezTo>
                  <a:cubicBezTo>
                    <a:pt x="98730" y="-4014"/>
                    <a:pt x="71573" y="-2331"/>
                    <a:pt x="48749" y="11078"/>
                  </a:cubicBezTo>
                  <a:cubicBezTo>
                    <a:pt x="32731" y="14403"/>
                    <a:pt x="15643" y="22483"/>
                    <a:pt x="3124" y="28461"/>
                  </a:cubicBezTo>
                  <a:cubicBezTo>
                    <a:pt x="4260" y="35563"/>
                    <a:pt x="-125" y="45223"/>
                    <a:pt x="0" y="51702"/>
                  </a:cubicBezTo>
                  <a:cubicBezTo>
                    <a:pt x="19764" y="45610"/>
                    <a:pt x="33677" y="34731"/>
                    <a:pt x="54083" y="29356"/>
                  </a:cubicBezTo>
                  <a:cubicBezTo>
                    <a:pt x="74650" y="24669"/>
                    <a:pt x="92389" y="19542"/>
                    <a:pt x="117624" y="19050"/>
                  </a:cubicBezTo>
                  <a:cubicBezTo>
                    <a:pt x="135455" y="15172"/>
                    <a:pt x="160686" y="25464"/>
                    <a:pt x="181861" y="29528"/>
                  </a:cubicBezTo>
                  <a:cubicBezTo>
                    <a:pt x="214368" y="39834"/>
                    <a:pt x="229547" y="49714"/>
                    <a:pt x="257223" y="65389"/>
                  </a:cubicBezTo>
                  <a:cubicBezTo>
                    <a:pt x="257621" y="65681"/>
                    <a:pt x="257834" y="65915"/>
                    <a:pt x="258042" y="65999"/>
                  </a:cubicBezTo>
                  <a:cubicBezTo>
                    <a:pt x="265625" y="71368"/>
                    <a:pt x="270499" y="80279"/>
                    <a:pt x="270024" y="90488"/>
                  </a:cubicBezTo>
                  <a:cubicBezTo>
                    <a:pt x="274621" y="111980"/>
                    <a:pt x="267195" y="143071"/>
                    <a:pt x="270024" y="161925"/>
                  </a:cubicBezTo>
                  <a:cubicBezTo>
                    <a:pt x="277084" y="160705"/>
                    <a:pt x="279923" y="162211"/>
                    <a:pt x="289074" y="161925"/>
                  </a:cubicBezTo>
                  <a:cubicBezTo>
                    <a:pt x="283447" y="135815"/>
                    <a:pt x="290541" y="125783"/>
                    <a:pt x="289074" y="90488"/>
                  </a:cubicBezTo>
                  <a:cubicBezTo>
                    <a:pt x="287940" y="73845"/>
                    <a:pt x="282296" y="58722"/>
                    <a:pt x="269072" y="50473"/>
                  </a:cubicBezTo>
                  <a:close/>
                </a:path>
                <a:path w="289085" h="161925" stroke="0" extrusionOk="0">
                  <a:moveTo>
                    <a:pt x="269072" y="50473"/>
                  </a:moveTo>
                  <a:cubicBezTo>
                    <a:pt x="239981" y="29775"/>
                    <a:pt x="216700" y="13609"/>
                    <a:pt x="186709" y="11125"/>
                  </a:cubicBezTo>
                  <a:cubicBezTo>
                    <a:pt x="161563" y="5184"/>
                    <a:pt x="137481" y="-4418"/>
                    <a:pt x="117624" y="0"/>
                  </a:cubicBezTo>
                  <a:cubicBezTo>
                    <a:pt x="95418" y="340"/>
                    <a:pt x="65792" y="6715"/>
                    <a:pt x="48749" y="11078"/>
                  </a:cubicBezTo>
                  <a:cubicBezTo>
                    <a:pt x="36156" y="16714"/>
                    <a:pt x="18489" y="21759"/>
                    <a:pt x="3124" y="28461"/>
                  </a:cubicBezTo>
                  <a:cubicBezTo>
                    <a:pt x="2033" y="35366"/>
                    <a:pt x="1888" y="44776"/>
                    <a:pt x="0" y="51702"/>
                  </a:cubicBezTo>
                  <a:cubicBezTo>
                    <a:pt x="20689" y="40225"/>
                    <a:pt x="34869" y="32892"/>
                    <a:pt x="54083" y="29356"/>
                  </a:cubicBezTo>
                  <a:cubicBezTo>
                    <a:pt x="76971" y="22038"/>
                    <a:pt x="96125" y="20294"/>
                    <a:pt x="117624" y="19050"/>
                  </a:cubicBezTo>
                  <a:cubicBezTo>
                    <a:pt x="137244" y="21309"/>
                    <a:pt x="161753" y="25214"/>
                    <a:pt x="181861" y="29528"/>
                  </a:cubicBezTo>
                  <a:cubicBezTo>
                    <a:pt x="214242" y="29829"/>
                    <a:pt x="232888" y="47549"/>
                    <a:pt x="257223" y="65389"/>
                  </a:cubicBezTo>
                  <a:cubicBezTo>
                    <a:pt x="257578" y="65532"/>
                    <a:pt x="257717" y="65776"/>
                    <a:pt x="258042" y="65999"/>
                  </a:cubicBezTo>
                  <a:cubicBezTo>
                    <a:pt x="268066" y="71204"/>
                    <a:pt x="270279" y="79766"/>
                    <a:pt x="270024" y="90488"/>
                  </a:cubicBezTo>
                  <a:cubicBezTo>
                    <a:pt x="275184" y="119840"/>
                    <a:pt x="266843" y="147255"/>
                    <a:pt x="270024" y="161925"/>
                  </a:cubicBezTo>
                  <a:cubicBezTo>
                    <a:pt x="275415" y="161858"/>
                    <a:pt x="284793" y="163102"/>
                    <a:pt x="289074" y="161925"/>
                  </a:cubicBezTo>
                  <a:cubicBezTo>
                    <a:pt x="287696" y="134868"/>
                    <a:pt x="293989" y="112922"/>
                    <a:pt x="289074" y="90488"/>
                  </a:cubicBezTo>
                  <a:cubicBezTo>
                    <a:pt x="284955" y="73852"/>
                    <a:pt x="283309" y="56644"/>
                    <a:pt x="269072" y="50473"/>
                  </a:cubicBezTo>
                  <a:close/>
                </a:path>
              </a:pathLst>
            </a:custGeom>
            <a:solidFill>
              <a:srgbClr val="000000"/>
            </a:solidFill>
            <a:ln w="9525" cap="flat">
              <a:solidFill>
                <a:srgbClr val="FFFF00"/>
              </a:solidFill>
              <a:prstDash val="solid"/>
              <a:miter/>
              <a:extLst>
                <a:ext uri="{C807C97D-BFC1-408E-A445-0C87EB9F89A2}">
                  <ask:lineSketchStyleProps xmlns:ask="http://schemas.microsoft.com/office/drawing/2018/sketchyshapes" sd="3794071524">
                    <a:custGeom>
                      <a:avLst/>
                      <a:gdLst>
                        <a:gd name="connsiteX0" fmla="*/ 269072 w 289085"/>
                        <a:gd name="connsiteY0" fmla="*/ 50473 h 161925"/>
                        <a:gd name="connsiteX1" fmla="*/ 186709 w 289085"/>
                        <a:gd name="connsiteY1" fmla="*/ 11125 h 161925"/>
                        <a:gd name="connsiteX2" fmla="*/ 117624 w 289085"/>
                        <a:gd name="connsiteY2" fmla="*/ 0 h 161925"/>
                        <a:gd name="connsiteX3" fmla="*/ 48749 w 289085"/>
                        <a:gd name="connsiteY3" fmla="*/ 11078 h 161925"/>
                        <a:gd name="connsiteX4" fmla="*/ 3124 w 289085"/>
                        <a:gd name="connsiteY4" fmla="*/ 28461 h 161925"/>
                        <a:gd name="connsiteX5" fmla="*/ 0 w 289085"/>
                        <a:gd name="connsiteY5" fmla="*/ 51702 h 161925"/>
                        <a:gd name="connsiteX6" fmla="*/ 54083 w 289085"/>
                        <a:gd name="connsiteY6" fmla="*/ 29356 h 161925"/>
                        <a:gd name="connsiteX7" fmla="*/ 117624 w 289085"/>
                        <a:gd name="connsiteY7" fmla="*/ 19050 h 161925"/>
                        <a:gd name="connsiteX8" fmla="*/ 181861 w 289085"/>
                        <a:gd name="connsiteY8" fmla="*/ 29528 h 161925"/>
                        <a:gd name="connsiteX9" fmla="*/ 257223 w 289085"/>
                        <a:gd name="connsiteY9" fmla="*/ 65389 h 161925"/>
                        <a:gd name="connsiteX10" fmla="*/ 258042 w 289085"/>
                        <a:gd name="connsiteY10" fmla="*/ 65999 h 161925"/>
                        <a:gd name="connsiteX11" fmla="*/ 270024 w 289085"/>
                        <a:gd name="connsiteY11" fmla="*/ 90488 h 161925"/>
                        <a:gd name="connsiteX12" fmla="*/ 270024 w 289085"/>
                        <a:gd name="connsiteY12" fmla="*/ 161925 h 161925"/>
                        <a:gd name="connsiteX13" fmla="*/ 289074 w 289085"/>
                        <a:gd name="connsiteY13" fmla="*/ 161925 h 161925"/>
                        <a:gd name="connsiteX14" fmla="*/ 289074 w 289085"/>
                        <a:gd name="connsiteY14" fmla="*/ 90488 h 161925"/>
                        <a:gd name="connsiteX15" fmla="*/ 269072 w 289085"/>
                        <a:gd name="connsiteY15" fmla="*/ 5047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085" h="161925">
                          <a:moveTo>
                            <a:pt x="269072" y="50473"/>
                          </a:moveTo>
                          <a:cubicBezTo>
                            <a:pt x="244794" y="31541"/>
                            <a:pt x="216691" y="18115"/>
                            <a:pt x="186709" y="11125"/>
                          </a:cubicBezTo>
                          <a:cubicBezTo>
                            <a:pt x="164264" y="4422"/>
                            <a:pt x="141039" y="682"/>
                            <a:pt x="117624" y="0"/>
                          </a:cubicBezTo>
                          <a:cubicBezTo>
                            <a:pt x="94224" y="24"/>
                            <a:pt x="70976" y="3763"/>
                            <a:pt x="48749" y="11078"/>
                          </a:cubicBezTo>
                          <a:cubicBezTo>
                            <a:pt x="32945" y="15169"/>
                            <a:pt x="17644" y="20999"/>
                            <a:pt x="3124" y="28461"/>
                          </a:cubicBezTo>
                          <a:cubicBezTo>
                            <a:pt x="2891" y="36295"/>
                            <a:pt x="1844" y="44084"/>
                            <a:pt x="0" y="51702"/>
                          </a:cubicBezTo>
                          <a:cubicBezTo>
                            <a:pt x="16938" y="41851"/>
                            <a:pt x="35131" y="34335"/>
                            <a:pt x="54083" y="29356"/>
                          </a:cubicBezTo>
                          <a:cubicBezTo>
                            <a:pt x="74593" y="22617"/>
                            <a:pt x="96035" y="19140"/>
                            <a:pt x="117624" y="19050"/>
                          </a:cubicBezTo>
                          <a:cubicBezTo>
                            <a:pt x="139399" y="19752"/>
                            <a:pt x="160992" y="23273"/>
                            <a:pt x="181861" y="29528"/>
                          </a:cubicBezTo>
                          <a:cubicBezTo>
                            <a:pt x="209299" y="35836"/>
                            <a:pt x="235021" y="48077"/>
                            <a:pt x="257223" y="65389"/>
                          </a:cubicBezTo>
                          <a:lnTo>
                            <a:pt x="258042" y="65999"/>
                          </a:lnTo>
                          <a:cubicBezTo>
                            <a:pt x="265876" y="71647"/>
                            <a:pt x="270372" y="80836"/>
                            <a:pt x="270024" y="90488"/>
                          </a:cubicBezTo>
                          <a:lnTo>
                            <a:pt x="270024" y="161925"/>
                          </a:lnTo>
                          <a:lnTo>
                            <a:pt x="289074" y="161925"/>
                          </a:lnTo>
                          <a:lnTo>
                            <a:pt x="289074" y="90488"/>
                          </a:lnTo>
                          <a:cubicBezTo>
                            <a:pt x="289422" y="74665"/>
                            <a:pt x="281936" y="59690"/>
                            <a:pt x="269072" y="50473"/>
                          </a:cubicBezTo>
                          <a:close/>
                        </a:path>
                      </a:pathLst>
                    </a:custGeom>
                    <ask:type>
                      <ask:lineSketchScribble/>
                    </ask:type>
                  </ask:lineSketchStyleProps>
                </a:ext>
              </a:extLst>
            </a:ln>
          </p:spPr>
          <p:txBody>
            <a:bodyPr rtlCol="0" anchor="ctr"/>
            <a:lstStyle/>
            <a:p>
              <a:endParaRPr lang="en-NZ" dirty="0"/>
            </a:p>
          </p:txBody>
        </p:sp>
        <p:sp>
          <p:nvSpPr>
            <p:cNvPr id="52" name="Freeform: Shape 51">
              <a:extLst>
                <a:ext uri="{FF2B5EF4-FFF2-40B4-BE49-F238E27FC236}">
                  <a16:creationId xmlns:a16="http://schemas.microsoft.com/office/drawing/2014/main" id="{32DD6F8E-69A8-44B3-B6E6-D005AF44C4D4}"/>
                </a:ext>
              </a:extLst>
            </p:cNvPr>
            <p:cNvSpPr/>
            <p:nvPr/>
          </p:nvSpPr>
          <p:spPr>
            <a:xfrm>
              <a:off x="3980260" y="2071610"/>
              <a:ext cx="288597" cy="161925"/>
            </a:xfrm>
            <a:custGeom>
              <a:avLst/>
              <a:gdLst>
                <a:gd name="connsiteX0" fmla="*/ 288598 w 288597"/>
                <a:gd name="connsiteY0" fmla="*/ 50225 h 161925"/>
                <a:gd name="connsiteX1" fmla="*/ 285740 w 288597"/>
                <a:gd name="connsiteY1" fmla="*/ 27289 h 161925"/>
                <a:gd name="connsiteX2" fmla="*/ 240440 w 288597"/>
                <a:gd name="connsiteY2" fmla="*/ 11097 h 161925"/>
                <a:gd name="connsiteX3" fmla="*/ 171374 w 288597"/>
                <a:gd name="connsiteY3" fmla="*/ 0 h 161925"/>
                <a:gd name="connsiteX4" fmla="*/ 102499 w 288597"/>
                <a:gd name="connsiteY4" fmla="*/ 11078 h 161925"/>
                <a:gd name="connsiteX5" fmla="*/ 19564 w 288597"/>
                <a:gd name="connsiteY5" fmla="*/ 50787 h 161925"/>
                <a:gd name="connsiteX6" fmla="*/ 0 w 288597"/>
                <a:gd name="connsiteY6" fmla="*/ 90488 h 161925"/>
                <a:gd name="connsiteX7" fmla="*/ 0 w 288597"/>
                <a:gd name="connsiteY7" fmla="*/ 161925 h 161925"/>
                <a:gd name="connsiteX8" fmla="*/ 19050 w 288597"/>
                <a:gd name="connsiteY8" fmla="*/ 161925 h 161925"/>
                <a:gd name="connsiteX9" fmla="*/ 19050 w 288597"/>
                <a:gd name="connsiteY9" fmla="*/ 90488 h 161925"/>
                <a:gd name="connsiteX10" fmla="*/ 31128 w 288597"/>
                <a:gd name="connsiteY10" fmla="*/ 65932 h 161925"/>
                <a:gd name="connsiteX11" fmla="*/ 107871 w 288597"/>
                <a:gd name="connsiteY11" fmla="*/ 29356 h 161925"/>
                <a:gd name="connsiteX12" fmla="*/ 171374 w 288597"/>
                <a:gd name="connsiteY12" fmla="*/ 19050 h 161925"/>
                <a:gd name="connsiteX13" fmla="*/ 235610 w 288597"/>
                <a:gd name="connsiteY13" fmla="*/ 29528 h 161925"/>
                <a:gd name="connsiteX14" fmla="*/ 288598 w 288597"/>
                <a:gd name="connsiteY14" fmla="*/ 502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597" h="161925" fill="none" extrusionOk="0">
                  <a:moveTo>
                    <a:pt x="288598" y="50225"/>
                  </a:moveTo>
                  <a:cubicBezTo>
                    <a:pt x="285712" y="43381"/>
                    <a:pt x="285574" y="35058"/>
                    <a:pt x="285740" y="27289"/>
                  </a:cubicBezTo>
                  <a:cubicBezTo>
                    <a:pt x="267610" y="18110"/>
                    <a:pt x="256452" y="17343"/>
                    <a:pt x="240440" y="11097"/>
                  </a:cubicBezTo>
                  <a:cubicBezTo>
                    <a:pt x="219461" y="1765"/>
                    <a:pt x="194933" y="-186"/>
                    <a:pt x="171374" y="0"/>
                  </a:cubicBezTo>
                  <a:cubicBezTo>
                    <a:pt x="147776" y="-1317"/>
                    <a:pt x="119765" y="212"/>
                    <a:pt x="102499" y="11078"/>
                  </a:cubicBezTo>
                  <a:cubicBezTo>
                    <a:pt x="72820" y="20375"/>
                    <a:pt x="44613" y="29320"/>
                    <a:pt x="19564" y="50787"/>
                  </a:cubicBezTo>
                  <a:cubicBezTo>
                    <a:pt x="11391" y="61484"/>
                    <a:pt x="811" y="73606"/>
                    <a:pt x="0" y="90488"/>
                  </a:cubicBezTo>
                  <a:cubicBezTo>
                    <a:pt x="3816" y="119511"/>
                    <a:pt x="-1341" y="139013"/>
                    <a:pt x="0" y="161925"/>
                  </a:cubicBezTo>
                  <a:cubicBezTo>
                    <a:pt x="7108" y="161275"/>
                    <a:pt x="11428" y="162159"/>
                    <a:pt x="19050" y="161925"/>
                  </a:cubicBezTo>
                  <a:cubicBezTo>
                    <a:pt x="10790" y="127575"/>
                    <a:pt x="23699" y="125834"/>
                    <a:pt x="19050" y="90488"/>
                  </a:cubicBezTo>
                  <a:cubicBezTo>
                    <a:pt x="17605" y="81367"/>
                    <a:pt x="24411" y="71543"/>
                    <a:pt x="31128" y="65932"/>
                  </a:cubicBezTo>
                  <a:cubicBezTo>
                    <a:pt x="54245" y="41556"/>
                    <a:pt x="78294" y="35990"/>
                    <a:pt x="107871" y="29356"/>
                  </a:cubicBezTo>
                  <a:cubicBezTo>
                    <a:pt x="133361" y="21635"/>
                    <a:pt x="149282" y="18674"/>
                    <a:pt x="171374" y="19050"/>
                  </a:cubicBezTo>
                  <a:cubicBezTo>
                    <a:pt x="197855" y="17926"/>
                    <a:pt x="213846" y="24620"/>
                    <a:pt x="235610" y="29528"/>
                  </a:cubicBezTo>
                  <a:cubicBezTo>
                    <a:pt x="249441" y="32217"/>
                    <a:pt x="268508" y="42862"/>
                    <a:pt x="288598" y="50225"/>
                  </a:cubicBezTo>
                  <a:close/>
                </a:path>
                <a:path w="288597" h="161925" stroke="0" extrusionOk="0">
                  <a:moveTo>
                    <a:pt x="288598" y="50225"/>
                  </a:moveTo>
                  <a:cubicBezTo>
                    <a:pt x="287593" y="41090"/>
                    <a:pt x="285726" y="34073"/>
                    <a:pt x="285740" y="27289"/>
                  </a:cubicBezTo>
                  <a:cubicBezTo>
                    <a:pt x="271424" y="18952"/>
                    <a:pt x="256578" y="17723"/>
                    <a:pt x="240440" y="11097"/>
                  </a:cubicBezTo>
                  <a:cubicBezTo>
                    <a:pt x="218609" y="4290"/>
                    <a:pt x="199465" y="888"/>
                    <a:pt x="171374" y="0"/>
                  </a:cubicBezTo>
                  <a:cubicBezTo>
                    <a:pt x="147523" y="5745"/>
                    <a:pt x="125425" y="4753"/>
                    <a:pt x="102499" y="11078"/>
                  </a:cubicBezTo>
                  <a:cubicBezTo>
                    <a:pt x="77013" y="22143"/>
                    <a:pt x="41169" y="34559"/>
                    <a:pt x="19564" y="50787"/>
                  </a:cubicBezTo>
                  <a:cubicBezTo>
                    <a:pt x="9519" y="64269"/>
                    <a:pt x="-1826" y="74916"/>
                    <a:pt x="0" y="90488"/>
                  </a:cubicBezTo>
                  <a:cubicBezTo>
                    <a:pt x="618" y="116349"/>
                    <a:pt x="-8101" y="146615"/>
                    <a:pt x="0" y="161925"/>
                  </a:cubicBezTo>
                  <a:cubicBezTo>
                    <a:pt x="7734" y="160732"/>
                    <a:pt x="9744" y="162810"/>
                    <a:pt x="19050" y="161925"/>
                  </a:cubicBezTo>
                  <a:cubicBezTo>
                    <a:pt x="18770" y="139291"/>
                    <a:pt x="23181" y="122956"/>
                    <a:pt x="19050" y="90488"/>
                  </a:cubicBezTo>
                  <a:cubicBezTo>
                    <a:pt x="20396" y="79021"/>
                    <a:pt x="24201" y="72771"/>
                    <a:pt x="31128" y="65932"/>
                  </a:cubicBezTo>
                  <a:cubicBezTo>
                    <a:pt x="54692" y="48264"/>
                    <a:pt x="76622" y="43195"/>
                    <a:pt x="107871" y="29356"/>
                  </a:cubicBezTo>
                  <a:cubicBezTo>
                    <a:pt x="134788" y="22662"/>
                    <a:pt x="152727" y="18345"/>
                    <a:pt x="171374" y="19050"/>
                  </a:cubicBezTo>
                  <a:cubicBezTo>
                    <a:pt x="191924" y="22502"/>
                    <a:pt x="210890" y="22815"/>
                    <a:pt x="235610" y="29528"/>
                  </a:cubicBezTo>
                  <a:cubicBezTo>
                    <a:pt x="253817" y="33492"/>
                    <a:pt x="267149" y="39765"/>
                    <a:pt x="288598" y="50225"/>
                  </a:cubicBezTo>
                  <a:close/>
                </a:path>
              </a:pathLst>
            </a:custGeom>
            <a:solidFill>
              <a:srgbClr val="000000"/>
            </a:solidFill>
            <a:ln w="9525" cap="flat">
              <a:solidFill>
                <a:srgbClr val="FFFF00"/>
              </a:solidFill>
              <a:prstDash val="solid"/>
              <a:miter/>
              <a:extLst>
                <a:ext uri="{C807C97D-BFC1-408E-A445-0C87EB9F89A2}">
                  <ask:lineSketchStyleProps xmlns:ask="http://schemas.microsoft.com/office/drawing/2018/sketchyshapes" sd="641675507">
                    <a:custGeom>
                      <a:avLst/>
                      <a:gdLst>
                        <a:gd name="connsiteX0" fmla="*/ 288598 w 288597"/>
                        <a:gd name="connsiteY0" fmla="*/ 50225 h 161925"/>
                        <a:gd name="connsiteX1" fmla="*/ 285740 w 288597"/>
                        <a:gd name="connsiteY1" fmla="*/ 27289 h 161925"/>
                        <a:gd name="connsiteX2" fmla="*/ 240440 w 288597"/>
                        <a:gd name="connsiteY2" fmla="*/ 11097 h 161925"/>
                        <a:gd name="connsiteX3" fmla="*/ 171374 w 288597"/>
                        <a:gd name="connsiteY3" fmla="*/ 0 h 161925"/>
                        <a:gd name="connsiteX4" fmla="*/ 102499 w 288597"/>
                        <a:gd name="connsiteY4" fmla="*/ 11078 h 161925"/>
                        <a:gd name="connsiteX5" fmla="*/ 19564 w 288597"/>
                        <a:gd name="connsiteY5" fmla="*/ 50787 h 161925"/>
                        <a:gd name="connsiteX6" fmla="*/ 0 w 288597"/>
                        <a:gd name="connsiteY6" fmla="*/ 90488 h 161925"/>
                        <a:gd name="connsiteX7" fmla="*/ 0 w 288597"/>
                        <a:gd name="connsiteY7" fmla="*/ 161925 h 161925"/>
                        <a:gd name="connsiteX8" fmla="*/ 19050 w 288597"/>
                        <a:gd name="connsiteY8" fmla="*/ 161925 h 161925"/>
                        <a:gd name="connsiteX9" fmla="*/ 19050 w 288597"/>
                        <a:gd name="connsiteY9" fmla="*/ 90488 h 161925"/>
                        <a:gd name="connsiteX10" fmla="*/ 31128 w 288597"/>
                        <a:gd name="connsiteY10" fmla="*/ 65932 h 161925"/>
                        <a:gd name="connsiteX11" fmla="*/ 107871 w 288597"/>
                        <a:gd name="connsiteY11" fmla="*/ 29356 h 161925"/>
                        <a:gd name="connsiteX12" fmla="*/ 171374 w 288597"/>
                        <a:gd name="connsiteY12" fmla="*/ 19050 h 161925"/>
                        <a:gd name="connsiteX13" fmla="*/ 235610 w 288597"/>
                        <a:gd name="connsiteY13" fmla="*/ 29528 h 161925"/>
                        <a:gd name="connsiteX14" fmla="*/ 288598 w 288597"/>
                        <a:gd name="connsiteY14" fmla="*/ 502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597" h="161925">
                          <a:moveTo>
                            <a:pt x="288598" y="50225"/>
                          </a:moveTo>
                          <a:cubicBezTo>
                            <a:pt x="286864" y="42698"/>
                            <a:pt x="285906" y="35012"/>
                            <a:pt x="285740" y="27289"/>
                          </a:cubicBezTo>
                          <a:cubicBezTo>
                            <a:pt x="271205" y="20426"/>
                            <a:pt x="256032" y="15003"/>
                            <a:pt x="240440" y="11097"/>
                          </a:cubicBezTo>
                          <a:cubicBezTo>
                            <a:pt x="218000" y="4405"/>
                            <a:pt x="194781" y="674"/>
                            <a:pt x="171374" y="0"/>
                          </a:cubicBezTo>
                          <a:cubicBezTo>
                            <a:pt x="147974" y="24"/>
                            <a:pt x="124726" y="3763"/>
                            <a:pt x="102499" y="11078"/>
                          </a:cubicBezTo>
                          <a:cubicBezTo>
                            <a:pt x="72686" y="19206"/>
                            <a:pt x="44588" y="32659"/>
                            <a:pt x="19564" y="50787"/>
                          </a:cubicBezTo>
                          <a:cubicBezTo>
                            <a:pt x="7241" y="60272"/>
                            <a:pt x="15" y="74937"/>
                            <a:pt x="0" y="90488"/>
                          </a:cubicBezTo>
                          <a:lnTo>
                            <a:pt x="0" y="161925"/>
                          </a:lnTo>
                          <a:lnTo>
                            <a:pt x="19050" y="161925"/>
                          </a:lnTo>
                          <a:lnTo>
                            <a:pt x="19050" y="90488"/>
                          </a:lnTo>
                          <a:cubicBezTo>
                            <a:pt x="19068" y="80877"/>
                            <a:pt x="23526" y="71813"/>
                            <a:pt x="31128" y="65932"/>
                          </a:cubicBezTo>
                          <a:cubicBezTo>
                            <a:pt x="54306" y="49233"/>
                            <a:pt x="80301" y="36843"/>
                            <a:pt x="107871" y="29356"/>
                          </a:cubicBezTo>
                          <a:cubicBezTo>
                            <a:pt x="128369" y="22621"/>
                            <a:pt x="149798" y="19143"/>
                            <a:pt x="171374" y="19050"/>
                          </a:cubicBezTo>
                          <a:cubicBezTo>
                            <a:pt x="193149" y="19752"/>
                            <a:pt x="214741" y="23274"/>
                            <a:pt x="235610" y="29528"/>
                          </a:cubicBezTo>
                          <a:cubicBezTo>
                            <a:pt x="254108" y="34061"/>
                            <a:pt x="271924" y="41021"/>
                            <a:pt x="288598" y="50225"/>
                          </a:cubicBezTo>
                          <a:close/>
                        </a:path>
                      </a:pathLst>
                    </a:custGeom>
                    <ask:type>
                      <ask:lineSketchScribble/>
                    </ask:type>
                  </ask:lineSketchStyleProps>
                </a:ext>
              </a:extLst>
            </a:ln>
          </p:spPr>
          <p:txBody>
            <a:bodyPr rtlCol="0" anchor="ctr"/>
            <a:lstStyle/>
            <a:p>
              <a:endParaRPr lang="en-NZ"/>
            </a:p>
          </p:txBody>
        </p:sp>
        <p:sp>
          <p:nvSpPr>
            <p:cNvPr id="53" name="Freeform: Shape 52">
              <a:extLst>
                <a:ext uri="{FF2B5EF4-FFF2-40B4-BE49-F238E27FC236}">
                  <a16:creationId xmlns:a16="http://schemas.microsoft.com/office/drawing/2014/main" id="{F3ADFF9D-3E26-430A-B669-3D057D6E7FD7}"/>
                </a:ext>
              </a:extLst>
            </p:cNvPr>
            <p:cNvSpPr/>
            <p:nvPr/>
          </p:nvSpPr>
          <p:spPr>
            <a:xfrm>
              <a:off x="4208784" y="2203151"/>
              <a:ext cx="342911" cy="161925"/>
            </a:xfrm>
            <a:custGeom>
              <a:avLst/>
              <a:gdLst>
                <a:gd name="connsiteX0" fmla="*/ 322898 w 342911"/>
                <a:gd name="connsiteY0" fmla="*/ 50482 h 161925"/>
                <a:gd name="connsiteX1" fmla="*/ 240535 w 342911"/>
                <a:gd name="connsiteY1" fmla="*/ 11135 h 161925"/>
                <a:gd name="connsiteX2" fmla="*/ 171450 w 342911"/>
                <a:gd name="connsiteY2" fmla="*/ 0 h 161925"/>
                <a:gd name="connsiteX3" fmla="*/ 102594 w 342911"/>
                <a:gd name="connsiteY3" fmla="*/ 11078 h 161925"/>
                <a:gd name="connsiteX4" fmla="*/ 19660 w 342911"/>
                <a:gd name="connsiteY4" fmla="*/ 50787 h 161925"/>
                <a:gd name="connsiteX5" fmla="*/ 0 w 342911"/>
                <a:gd name="connsiteY5" fmla="*/ 90488 h 161925"/>
                <a:gd name="connsiteX6" fmla="*/ 0 w 342911"/>
                <a:gd name="connsiteY6" fmla="*/ 161925 h 161925"/>
                <a:gd name="connsiteX7" fmla="*/ 19050 w 342911"/>
                <a:gd name="connsiteY7" fmla="*/ 161925 h 161925"/>
                <a:gd name="connsiteX8" fmla="*/ 19050 w 342911"/>
                <a:gd name="connsiteY8" fmla="*/ 90488 h 161925"/>
                <a:gd name="connsiteX9" fmla="*/ 31137 w 342911"/>
                <a:gd name="connsiteY9" fmla="*/ 65932 h 161925"/>
                <a:gd name="connsiteX10" fmla="*/ 107871 w 342911"/>
                <a:gd name="connsiteY10" fmla="*/ 29356 h 161925"/>
                <a:gd name="connsiteX11" fmla="*/ 171450 w 342911"/>
                <a:gd name="connsiteY11" fmla="*/ 19050 h 161925"/>
                <a:gd name="connsiteX12" fmla="*/ 235696 w 342911"/>
                <a:gd name="connsiteY12" fmla="*/ 29527 h 161925"/>
                <a:gd name="connsiteX13" fmla="*/ 311048 w 342911"/>
                <a:gd name="connsiteY13" fmla="*/ 65380 h 161925"/>
                <a:gd name="connsiteX14" fmla="*/ 311868 w 342911"/>
                <a:gd name="connsiteY14" fmla="*/ 65989 h 161925"/>
                <a:gd name="connsiteX15" fmla="*/ 323850 w 342911"/>
                <a:gd name="connsiteY15" fmla="*/ 90488 h 161925"/>
                <a:gd name="connsiteX16" fmla="*/ 323850 w 342911"/>
                <a:gd name="connsiteY16" fmla="*/ 161925 h 161925"/>
                <a:gd name="connsiteX17" fmla="*/ 342900 w 342911"/>
                <a:gd name="connsiteY17" fmla="*/ 161925 h 161925"/>
                <a:gd name="connsiteX18" fmla="*/ 342900 w 342911"/>
                <a:gd name="connsiteY18" fmla="*/ 90488 h 161925"/>
                <a:gd name="connsiteX19" fmla="*/ 322898 w 342911"/>
                <a:gd name="connsiteY19" fmla="*/ 5048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2911" h="161925" fill="none" extrusionOk="0">
                  <a:moveTo>
                    <a:pt x="322898" y="50482"/>
                  </a:moveTo>
                  <a:cubicBezTo>
                    <a:pt x="297155" y="31808"/>
                    <a:pt x="277614" y="15142"/>
                    <a:pt x="240535" y="11135"/>
                  </a:cubicBezTo>
                  <a:cubicBezTo>
                    <a:pt x="220850" y="6303"/>
                    <a:pt x="193338" y="2299"/>
                    <a:pt x="171450" y="0"/>
                  </a:cubicBezTo>
                  <a:cubicBezTo>
                    <a:pt x="146422" y="-981"/>
                    <a:pt x="123325" y="3929"/>
                    <a:pt x="102594" y="11078"/>
                  </a:cubicBezTo>
                  <a:cubicBezTo>
                    <a:pt x="74971" y="13598"/>
                    <a:pt x="42893" y="30513"/>
                    <a:pt x="19660" y="50787"/>
                  </a:cubicBezTo>
                  <a:cubicBezTo>
                    <a:pt x="9073" y="61373"/>
                    <a:pt x="-812" y="75960"/>
                    <a:pt x="0" y="90488"/>
                  </a:cubicBezTo>
                  <a:cubicBezTo>
                    <a:pt x="7900" y="119867"/>
                    <a:pt x="-1933" y="129712"/>
                    <a:pt x="0" y="161925"/>
                  </a:cubicBezTo>
                  <a:cubicBezTo>
                    <a:pt x="7218" y="161809"/>
                    <a:pt x="12163" y="162390"/>
                    <a:pt x="19050" y="161925"/>
                  </a:cubicBezTo>
                  <a:cubicBezTo>
                    <a:pt x="16910" y="130625"/>
                    <a:pt x="24000" y="111905"/>
                    <a:pt x="19050" y="90488"/>
                  </a:cubicBezTo>
                  <a:cubicBezTo>
                    <a:pt x="20318" y="80540"/>
                    <a:pt x="25088" y="72056"/>
                    <a:pt x="31137" y="65932"/>
                  </a:cubicBezTo>
                  <a:cubicBezTo>
                    <a:pt x="55080" y="54393"/>
                    <a:pt x="77637" y="34918"/>
                    <a:pt x="107871" y="29356"/>
                  </a:cubicBezTo>
                  <a:cubicBezTo>
                    <a:pt x="129807" y="19309"/>
                    <a:pt x="153500" y="20386"/>
                    <a:pt x="171450" y="19050"/>
                  </a:cubicBezTo>
                  <a:cubicBezTo>
                    <a:pt x="192364" y="24915"/>
                    <a:pt x="215087" y="20678"/>
                    <a:pt x="235696" y="29527"/>
                  </a:cubicBezTo>
                  <a:cubicBezTo>
                    <a:pt x="262526" y="35674"/>
                    <a:pt x="288821" y="43328"/>
                    <a:pt x="311048" y="65380"/>
                  </a:cubicBezTo>
                  <a:cubicBezTo>
                    <a:pt x="311306" y="65464"/>
                    <a:pt x="311620" y="65817"/>
                    <a:pt x="311868" y="65989"/>
                  </a:cubicBezTo>
                  <a:cubicBezTo>
                    <a:pt x="321965" y="71636"/>
                    <a:pt x="324215" y="79056"/>
                    <a:pt x="323850" y="90488"/>
                  </a:cubicBezTo>
                  <a:cubicBezTo>
                    <a:pt x="332010" y="108329"/>
                    <a:pt x="321083" y="143084"/>
                    <a:pt x="323850" y="161925"/>
                  </a:cubicBezTo>
                  <a:cubicBezTo>
                    <a:pt x="328442" y="159832"/>
                    <a:pt x="334964" y="162185"/>
                    <a:pt x="342900" y="161925"/>
                  </a:cubicBezTo>
                  <a:cubicBezTo>
                    <a:pt x="338894" y="145869"/>
                    <a:pt x="347682" y="108491"/>
                    <a:pt x="342900" y="90488"/>
                  </a:cubicBezTo>
                  <a:cubicBezTo>
                    <a:pt x="341092" y="74887"/>
                    <a:pt x="335743" y="60032"/>
                    <a:pt x="322898" y="50482"/>
                  </a:cubicBezTo>
                  <a:close/>
                </a:path>
                <a:path w="342911" h="161925" stroke="0" extrusionOk="0">
                  <a:moveTo>
                    <a:pt x="322898" y="50482"/>
                  </a:moveTo>
                  <a:cubicBezTo>
                    <a:pt x="299516" y="26572"/>
                    <a:pt x="277439" y="13588"/>
                    <a:pt x="240535" y="11135"/>
                  </a:cubicBezTo>
                  <a:cubicBezTo>
                    <a:pt x="217399" y="4924"/>
                    <a:pt x="198756" y="-4779"/>
                    <a:pt x="171450" y="0"/>
                  </a:cubicBezTo>
                  <a:cubicBezTo>
                    <a:pt x="147600" y="1077"/>
                    <a:pt x="127395" y="9839"/>
                    <a:pt x="102594" y="11078"/>
                  </a:cubicBezTo>
                  <a:cubicBezTo>
                    <a:pt x="72578" y="22665"/>
                    <a:pt x="50374" y="33916"/>
                    <a:pt x="19660" y="50787"/>
                  </a:cubicBezTo>
                  <a:cubicBezTo>
                    <a:pt x="5548" y="61340"/>
                    <a:pt x="112" y="78849"/>
                    <a:pt x="0" y="90488"/>
                  </a:cubicBezTo>
                  <a:cubicBezTo>
                    <a:pt x="3151" y="123819"/>
                    <a:pt x="-6431" y="145358"/>
                    <a:pt x="0" y="161925"/>
                  </a:cubicBezTo>
                  <a:cubicBezTo>
                    <a:pt x="9284" y="159922"/>
                    <a:pt x="13611" y="163184"/>
                    <a:pt x="19050" y="161925"/>
                  </a:cubicBezTo>
                  <a:cubicBezTo>
                    <a:pt x="14051" y="127769"/>
                    <a:pt x="22187" y="104896"/>
                    <a:pt x="19050" y="90488"/>
                  </a:cubicBezTo>
                  <a:cubicBezTo>
                    <a:pt x="19165" y="81295"/>
                    <a:pt x="25401" y="71946"/>
                    <a:pt x="31137" y="65932"/>
                  </a:cubicBezTo>
                  <a:cubicBezTo>
                    <a:pt x="48252" y="45093"/>
                    <a:pt x="79738" y="40341"/>
                    <a:pt x="107871" y="29356"/>
                  </a:cubicBezTo>
                  <a:cubicBezTo>
                    <a:pt x="127526" y="21879"/>
                    <a:pt x="151973" y="20426"/>
                    <a:pt x="171450" y="19050"/>
                  </a:cubicBezTo>
                  <a:cubicBezTo>
                    <a:pt x="194195" y="20088"/>
                    <a:pt x="216511" y="18467"/>
                    <a:pt x="235696" y="29527"/>
                  </a:cubicBezTo>
                  <a:cubicBezTo>
                    <a:pt x="267809" y="37537"/>
                    <a:pt x="289452" y="45614"/>
                    <a:pt x="311048" y="65380"/>
                  </a:cubicBezTo>
                  <a:cubicBezTo>
                    <a:pt x="311300" y="65561"/>
                    <a:pt x="311471" y="65772"/>
                    <a:pt x="311868" y="65989"/>
                  </a:cubicBezTo>
                  <a:cubicBezTo>
                    <a:pt x="318443" y="70349"/>
                    <a:pt x="323949" y="83718"/>
                    <a:pt x="323850" y="90488"/>
                  </a:cubicBezTo>
                  <a:cubicBezTo>
                    <a:pt x="325234" y="112634"/>
                    <a:pt x="319196" y="141788"/>
                    <a:pt x="323850" y="161925"/>
                  </a:cubicBezTo>
                  <a:cubicBezTo>
                    <a:pt x="329051" y="160735"/>
                    <a:pt x="334003" y="162586"/>
                    <a:pt x="342900" y="161925"/>
                  </a:cubicBezTo>
                  <a:cubicBezTo>
                    <a:pt x="337837" y="132034"/>
                    <a:pt x="348483" y="120829"/>
                    <a:pt x="342900" y="90488"/>
                  </a:cubicBezTo>
                  <a:cubicBezTo>
                    <a:pt x="346717" y="72806"/>
                    <a:pt x="334264" y="60515"/>
                    <a:pt x="322898" y="50482"/>
                  </a:cubicBezTo>
                  <a:close/>
                </a:path>
              </a:pathLst>
            </a:custGeom>
            <a:solidFill>
              <a:srgbClr val="000000"/>
            </a:solidFill>
            <a:ln w="9525" cap="flat">
              <a:solidFill>
                <a:srgbClr val="FFFF00"/>
              </a:solidFill>
              <a:prstDash val="solid"/>
              <a:miter/>
              <a:extLst>
                <a:ext uri="{C807C97D-BFC1-408E-A445-0C87EB9F89A2}">
                  <ask:lineSketchStyleProps xmlns:ask="http://schemas.microsoft.com/office/drawing/2018/sketchyshapes" sd="2733280645">
                    <a:custGeom>
                      <a:avLst/>
                      <a:gdLst>
                        <a:gd name="connsiteX0" fmla="*/ 322898 w 342911"/>
                        <a:gd name="connsiteY0" fmla="*/ 50482 h 161925"/>
                        <a:gd name="connsiteX1" fmla="*/ 240535 w 342911"/>
                        <a:gd name="connsiteY1" fmla="*/ 11135 h 161925"/>
                        <a:gd name="connsiteX2" fmla="*/ 171450 w 342911"/>
                        <a:gd name="connsiteY2" fmla="*/ 0 h 161925"/>
                        <a:gd name="connsiteX3" fmla="*/ 102594 w 342911"/>
                        <a:gd name="connsiteY3" fmla="*/ 11078 h 161925"/>
                        <a:gd name="connsiteX4" fmla="*/ 19660 w 342911"/>
                        <a:gd name="connsiteY4" fmla="*/ 50787 h 161925"/>
                        <a:gd name="connsiteX5" fmla="*/ 0 w 342911"/>
                        <a:gd name="connsiteY5" fmla="*/ 90488 h 161925"/>
                        <a:gd name="connsiteX6" fmla="*/ 0 w 342911"/>
                        <a:gd name="connsiteY6" fmla="*/ 161925 h 161925"/>
                        <a:gd name="connsiteX7" fmla="*/ 19050 w 342911"/>
                        <a:gd name="connsiteY7" fmla="*/ 161925 h 161925"/>
                        <a:gd name="connsiteX8" fmla="*/ 19050 w 342911"/>
                        <a:gd name="connsiteY8" fmla="*/ 90488 h 161925"/>
                        <a:gd name="connsiteX9" fmla="*/ 31137 w 342911"/>
                        <a:gd name="connsiteY9" fmla="*/ 65932 h 161925"/>
                        <a:gd name="connsiteX10" fmla="*/ 107871 w 342911"/>
                        <a:gd name="connsiteY10" fmla="*/ 29356 h 161925"/>
                        <a:gd name="connsiteX11" fmla="*/ 171450 w 342911"/>
                        <a:gd name="connsiteY11" fmla="*/ 19050 h 161925"/>
                        <a:gd name="connsiteX12" fmla="*/ 235696 w 342911"/>
                        <a:gd name="connsiteY12" fmla="*/ 29527 h 161925"/>
                        <a:gd name="connsiteX13" fmla="*/ 311048 w 342911"/>
                        <a:gd name="connsiteY13" fmla="*/ 65380 h 161925"/>
                        <a:gd name="connsiteX14" fmla="*/ 311868 w 342911"/>
                        <a:gd name="connsiteY14" fmla="*/ 65989 h 161925"/>
                        <a:gd name="connsiteX15" fmla="*/ 323850 w 342911"/>
                        <a:gd name="connsiteY15" fmla="*/ 90488 h 161925"/>
                        <a:gd name="connsiteX16" fmla="*/ 323850 w 342911"/>
                        <a:gd name="connsiteY16" fmla="*/ 161925 h 161925"/>
                        <a:gd name="connsiteX17" fmla="*/ 342900 w 342911"/>
                        <a:gd name="connsiteY17" fmla="*/ 161925 h 161925"/>
                        <a:gd name="connsiteX18" fmla="*/ 342900 w 342911"/>
                        <a:gd name="connsiteY18" fmla="*/ 90488 h 161925"/>
                        <a:gd name="connsiteX19" fmla="*/ 322898 w 342911"/>
                        <a:gd name="connsiteY19" fmla="*/ 5048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2911" h="161925">
                          <a:moveTo>
                            <a:pt x="322898" y="50482"/>
                          </a:moveTo>
                          <a:cubicBezTo>
                            <a:pt x="298622" y="31548"/>
                            <a:pt x="270518" y="18121"/>
                            <a:pt x="240535" y="11135"/>
                          </a:cubicBezTo>
                          <a:cubicBezTo>
                            <a:pt x="218089" y="4433"/>
                            <a:pt x="194864" y="691"/>
                            <a:pt x="171450" y="0"/>
                          </a:cubicBezTo>
                          <a:cubicBezTo>
                            <a:pt x="148057" y="23"/>
                            <a:pt x="124815" y="3762"/>
                            <a:pt x="102594" y="11078"/>
                          </a:cubicBezTo>
                          <a:cubicBezTo>
                            <a:pt x="72779" y="19201"/>
                            <a:pt x="44681" y="32654"/>
                            <a:pt x="19660" y="50787"/>
                          </a:cubicBezTo>
                          <a:cubicBezTo>
                            <a:pt x="7297" y="60250"/>
                            <a:pt x="33" y="74919"/>
                            <a:pt x="0" y="90488"/>
                          </a:cubicBezTo>
                          <a:lnTo>
                            <a:pt x="0" y="161925"/>
                          </a:lnTo>
                          <a:lnTo>
                            <a:pt x="19050" y="161925"/>
                          </a:lnTo>
                          <a:lnTo>
                            <a:pt x="19050" y="90488"/>
                          </a:lnTo>
                          <a:cubicBezTo>
                            <a:pt x="19067" y="80874"/>
                            <a:pt x="23530" y="71809"/>
                            <a:pt x="31137" y="65932"/>
                          </a:cubicBezTo>
                          <a:cubicBezTo>
                            <a:pt x="54310" y="49229"/>
                            <a:pt x="80303" y="36839"/>
                            <a:pt x="107871" y="29356"/>
                          </a:cubicBezTo>
                          <a:cubicBezTo>
                            <a:pt x="128393" y="22613"/>
                            <a:pt x="149848" y="19136"/>
                            <a:pt x="171450" y="19050"/>
                          </a:cubicBezTo>
                          <a:cubicBezTo>
                            <a:pt x="193229" y="19748"/>
                            <a:pt x="214824" y="23270"/>
                            <a:pt x="235696" y="29527"/>
                          </a:cubicBezTo>
                          <a:cubicBezTo>
                            <a:pt x="263132" y="35827"/>
                            <a:pt x="288853" y="48065"/>
                            <a:pt x="311048" y="65380"/>
                          </a:cubicBezTo>
                          <a:lnTo>
                            <a:pt x="311868" y="65989"/>
                          </a:lnTo>
                          <a:cubicBezTo>
                            <a:pt x="319704" y="71641"/>
                            <a:pt x="324199" y="80833"/>
                            <a:pt x="323850" y="90488"/>
                          </a:cubicBezTo>
                          <a:lnTo>
                            <a:pt x="323850" y="161925"/>
                          </a:lnTo>
                          <a:lnTo>
                            <a:pt x="342900" y="161925"/>
                          </a:lnTo>
                          <a:lnTo>
                            <a:pt x="342900" y="90488"/>
                          </a:lnTo>
                          <a:cubicBezTo>
                            <a:pt x="343245" y="74668"/>
                            <a:pt x="335760" y="59698"/>
                            <a:pt x="322898" y="50482"/>
                          </a:cubicBezTo>
                          <a:close/>
                        </a:path>
                      </a:pathLst>
                    </a:custGeom>
                    <ask:type>
                      <ask:lineSketchScribble/>
                    </ask:type>
                  </ask:lineSketchStyleProps>
                </a:ext>
              </a:extLst>
            </a:ln>
          </p:spPr>
          <p:txBody>
            <a:bodyPr rtlCol="0" anchor="ctr"/>
            <a:lstStyle/>
            <a:p>
              <a:endParaRPr lang="en-NZ"/>
            </a:p>
          </p:txBody>
        </p:sp>
        <p:sp>
          <p:nvSpPr>
            <p:cNvPr id="54" name="Freeform: Shape 53">
              <a:extLst>
                <a:ext uri="{FF2B5EF4-FFF2-40B4-BE49-F238E27FC236}">
                  <a16:creationId xmlns:a16="http://schemas.microsoft.com/office/drawing/2014/main" id="{8E7C645C-A973-4677-B0F2-4205280A6D68}"/>
                </a:ext>
              </a:extLst>
            </p:cNvPr>
            <p:cNvSpPr/>
            <p:nvPr/>
          </p:nvSpPr>
          <p:spPr>
            <a:xfrm>
              <a:off x="4294509" y="2010888"/>
              <a:ext cx="171450" cy="171450"/>
            </a:xfrm>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50 h 171450"/>
                <a:gd name="connsiteX6" fmla="*/ 152400 w 171450"/>
                <a:gd name="connsiteY6" fmla="*/ 85725 h 171450"/>
                <a:gd name="connsiteX7" fmla="*/ 85725 w 171450"/>
                <a:gd name="connsiteY7" fmla="*/ 152400 h 171450"/>
                <a:gd name="connsiteX8" fmla="*/ 19050 w 171450"/>
                <a:gd name="connsiteY8" fmla="*/ 85725 h 171450"/>
                <a:gd name="connsiteX9" fmla="*/ 85725 w 171450"/>
                <a:gd name="connsiteY9" fmla="*/ 19002 h 171450"/>
                <a:gd name="connsiteX10" fmla="*/ 85725 w 171450"/>
                <a:gd name="connsiteY10" fmla="*/ 190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71450" fill="none" extrusionOk="0">
                  <a:moveTo>
                    <a:pt x="85725" y="171450"/>
                  </a:moveTo>
                  <a:cubicBezTo>
                    <a:pt x="136261" y="168583"/>
                    <a:pt x="162873" y="132751"/>
                    <a:pt x="171450" y="85725"/>
                  </a:cubicBezTo>
                  <a:cubicBezTo>
                    <a:pt x="173962" y="31746"/>
                    <a:pt x="132508" y="3190"/>
                    <a:pt x="85725" y="0"/>
                  </a:cubicBezTo>
                  <a:cubicBezTo>
                    <a:pt x="44192" y="3586"/>
                    <a:pt x="-9524" y="37339"/>
                    <a:pt x="0" y="85725"/>
                  </a:cubicBezTo>
                  <a:cubicBezTo>
                    <a:pt x="-6901" y="124714"/>
                    <a:pt x="39731" y="164533"/>
                    <a:pt x="85725" y="171450"/>
                  </a:cubicBezTo>
                  <a:close/>
                  <a:moveTo>
                    <a:pt x="85725" y="19050"/>
                  </a:moveTo>
                  <a:cubicBezTo>
                    <a:pt x="119695" y="24636"/>
                    <a:pt x="157917" y="41948"/>
                    <a:pt x="152400" y="85725"/>
                  </a:cubicBezTo>
                  <a:cubicBezTo>
                    <a:pt x="154803" y="123938"/>
                    <a:pt x="119731" y="141779"/>
                    <a:pt x="85725" y="152400"/>
                  </a:cubicBezTo>
                  <a:cubicBezTo>
                    <a:pt x="54501" y="154089"/>
                    <a:pt x="12907" y="118144"/>
                    <a:pt x="19050" y="85725"/>
                  </a:cubicBezTo>
                  <a:cubicBezTo>
                    <a:pt x="12934" y="44005"/>
                    <a:pt x="51098" y="19989"/>
                    <a:pt x="85725" y="19002"/>
                  </a:cubicBezTo>
                  <a:cubicBezTo>
                    <a:pt x="85728" y="19012"/>
                    <a:pt x="85723" y="19028"/>
                    <a:pt x="85725" y="19050"/>
                  </a:cubicBezTo>
                  <a:close/>
                </a:path>
                <a:path w="171450" h="171450" stroke="0" extrusionOk="0">
                  <a:moveTo>
                    <a:pt x="85725" y="171450"/>
                  </a:moveTo>
                  <a:cubicBezTo>
                    <a:pt x="122196" y="164864"/>
                    <a:pt x="167451" y="128054"/>
                    <a:pt x="171450" y="85725"/>
                  </a:cubicBezTo>
                  <a:cubicBezTo>
                    <a:pt x="172721" y="38411"/>
                    <a:pt x="128697" y="-6906"/>
                    <a:pt x="85725" y="0"/>
                  </a:cubicBezTo>
                  <a:cubicBezTo>
                    <a:pt x="36592" y="2948"/>
                    <a:pt x="-10324" y="42030"/>
                    <a:pt x="0" y="85725"/>
                  </a:cubicBezTo>
                  <a:cubicBezTo>
                    <a:pt x="1620" y="133166"/>
                    <a:pt x="42491" y="170795"/>
                    <a:pt x="85725" y="171450"/>
                  </a:cubicBezTo>
                  <a:close/>
                  <a:moveTo>
                    <a:pt x="85725" y="19050"/>
                  </a:moveTo>
                  <a:cubicBezTo>
                    <a:pt x="122221" y="10411"/>
                    <a:pt x="148980" y="49290"/>
                    <a:pt x="152400" y="85725"/>
                  </a:cubicBezTo>
                  <a:cubicBezTo>
                    <a:pt x="155167" y="123321"/>
                    <a:pt x="131150" y="150428"/>
                    <a:pt x="85725" y="152400"/>
                  </a:cubicBezTo>
                  <a:cubicBezTo>
                    <a:pt x="44051" y="146320"/>
                    <a:pt x="15822" y="120395"/>
                    <a:pt x="19050" y="85725"/>
                  </a:cubicBezTo>
                  <a:cubicBezTo>
                    <a:pt x="22180" y="47216"/>
                    <a:pt x="48260" y="10804"/>
                    <a:pt x="85725" y="19002"/>
                  </a:cubicBezTo>
                  <a:cubicBezTo>
                    <a:pt x="85726" y="19023"/>
                    <a:pt x="85724" y="19034"/>
                    <a:pt x="85725" y="19050"/>
                  </a:cubicBezTo>
                  <a:close/>
                </a:path>
              </a:pathLst>
            </a:custGeom>
            <a:solidFill>
              <a:srgbClr val="000000"/>
            </a:solidFill>
            <a:ln w="9525" cap="flat">
              <a:solidFill>
                <a:srgbClr val="FFFF00"/>
              </a:solidFill>
              <a:prstDash val="solid"/>
              <a:miter/>
              <a:extLst>
                <a:ext uri="{C807C97D-BFC1-408E-A445-0C87EB9F89A2}">
                  <ask:lineSketchStyleProps xmlns:ask="http://schemas.microsoft.com/office/drawing/2018/sketchyshapes" sd="4190077682">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50 h 171450"/>
                        <a:gd name="connsiteX6" fmla="*/ 152400 w 171450"/>
                        <a:gd name="connsiteY6" fmla="*/ 85725 h 171450"/>
                        <a:gd name="connsiteX7" fmla="*/ 85725 w 171450"/>
                        <a:gd name="connsiteY7" fmla="*/ 152400 h 171450"/>
                        <a:gd name="connsiteX8" fmla="*/ 19050 w 171450"/>
                        <a:gd name="connsiteY8" fmla="*/ 85725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133070" y="171450"/>
                            <a:pt x="171450" y="133070"/>
                            <a:pt x="171450" y="85725"/>
                          </a:cubicBezTo>
                          <a:cubicBezTo>
                            <a:pt x="171450" y="38380"/>
                            <a:pt x="133070" y="0"/>
                            <a:pt x="85725" y="0"/>
                          </a:cubicBezTo>
                          <a:cubicBezTo>
                            <a:pt x="38380" y="0"/>
                            <a:pt x="0" y="38380"/>
                            <a:pt x="0" y="85725"/>
                          </a:cubicBezTo>
                          <a:cubicBezTo>
                            <a:pt x="0" y="133070"/>
                            <a:pt x="38380" y="171450"/>
                            <a:pt x="85725" y="171450"/>
                          </a:cubicBezTo>
                          <a:close/>
                          <a:moveTo>
                            <a:pt x="85725" y="19050"/>
                          </a:moveTo>
                          <a:cubicBezTo>
                            <a:pt x="122549" y="19050"/>
                            <a:pt x="152400" y="48901"/>
                            <a:pt x="152400" y="85725"/>
                          </a:cubicBezTo>
                          <a:cubicBezTo>
                            <a:pt x="152400" y="122549"/>
                            <a:pt x="122549" y="152400"/>
                            <a:pt x="85725" y="152400"/>
                          </a:cubicBezTo>
                          <a:cubicBezTo>
                            <a:pt x="48901" y="152400"/>
                            <a:pt x="19050" y="122549"/>
                            <a:pt x="19050" y="85725"/>
                          </a:cubicBezTo>
                          <a:cubicBezTo>
                            <a:pt x="19077" y="48904"/>
                            <a:pt x="48904" y="19055"/>
                            <a:pt x="85725" y="19002"/>
                          </a:cubicBezTo>
                          <a:close/>
                        </a:path>
                      </a:pathLst>
                    </a:custGeom>
                    <ask:type>
                      <ask:lineSketchScribble/>
                    </ask:type>
                  </ask:lineSketchStyleProps>
                </a:ext>
              </a:extLst>
            </a:ln>
          </p:spPr>
          <p:txBody>
            <a:bodyPr rtlCol="0" anchor="ctr"/>
            <a:lstStyle/>
            <a:p>
              <a:endParaRPr lang="en-NZ"/>
            </a:p>
          </p:txBody>
        </p:sp>
      </p:grpSp>
      <p:grpSp>
        <p:nvGrpSpPr>
          <p:cNvPr id="38" name="Group 37">
            <a:extLst>
              <a:ext uri="{FF2B5EF4-FFF2-40B4-BE49-F238E27FC236}">
                <a16:creationId xmlns:a16="http://schemas.microsoft.com/office/drawing/2014/main" id="{B53F31FF-5B4F-47A7-AC12-B03364FAB7EC}"/>
              </a:ext>
            </a:extLst>
          </p:cNvPr>
          <p:cNvGrpSpPr/>
          <p:nvPr/>
        </p:nvGrpSpPr>
        <p:grpSpPr>
          <a:xfrm>
            <a:off x="6462292" y="2077591"/>
            <a:ext cx="4977016" cy="4492884"/>
            <a:chOff x="5967253" y="1938766"/>
            <a:chExt cx="4762265" cy="4252309"/>
          </a:xfrm>
        </p:grpSpPr>
        <p:grpSp>
          <p:nvGrpSpPr>
            <p:cNvPr id="50" name="Group 49">
              <a:extLst>
                <a:ext uri="{FF2B5EF4-FFF2-40B4-BE49-F238E27FC236}">
                  <a16:creationId xmlns:a16="http://schemas.microsoft.com/office/drawing/2014/main" id="{7BAFB5BE-5CB4-4835-8084-AEFD6491D4D1}"/>
                </a:ext>
              </a:extLst>
            </p:cNvPr>
            <p:cNvGrpSpPr/>
            <p:nvPr/>
          </p:nvGrpSpPr>
          <p:grpSpPr>
            <a:xfrm>
              <a:off x="5967253" y="1938766"/>
              <a:ext cx="4762265" cy="4252309"/>
              <a:chOff x="5822295" y="1148189"/>
              <a:chExt cx="5163624" cy="4926686"/>
            </a:xfrm>
          </p:grpSpPr>
          <p:sp>
            <p:nvSpPr>
              <p:cNvPr id="11" name="Oval">
                <a:extLst>
                  <a:ext uri="{FF2B5EF4-FFF2-40B4-BE49-F238E27FC236}">
                    <a16:creationId xmlns:a16="http://schemas.microsoft.com/office/drawing/2014/main" id="{0C6DE126-1D69-4CD9-9FFD-0CA66CFE6C65}"/>
                  </a:ext>
                </a:extLst>
              </p:cNvPr>
              <p:cNvSpPr/>
              <p:nvPr/>
            </p:nvSpPr>
            <p:spPr>
              <a:xfrm>
                <a:off x="7170394"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48" name="Group 47">
                <a:extLst>
                  <a:ext uri="{FF2B5EF4-FFF2-40B4-BE49-F238E27FC236}">
                    <a16:creationId xmlns:a16="http://schemas.microsoft.com/office/drawing/2014/main" id="{F87AFCBA-7AE1-4069-9266-AFF955B927E4}"/>
                  </a:ext>
                </a:extLst>
              </p:cNvPr>
              <p:cNvGrpSpPr/>
              <p:nvPr/>
            </p:nvGrpSpPr>
            <p:grpSpPr>
              <a:xfrm>
                <a:off x="7431843" y="4334598"/>
                <a:ext cx="1944528" cy="1556442"/>
                <a:chOff x="7415501" y="4334598"/>
                <a:chExt cx="1944528" cy="1556442"/>
              </a:xfrm>
            </p:grpSpPr>
            <p:sp>
              <p:nvSpPr>
                <p:cNvPr id="16" name="Shape">
                  <a:extLst>
                    <a:ext uri="{FF2B5EF4-FFF2-40B4-BE49-F238E27FC236}">
                      <a16:creationId xmlns:a16="http://schemas.microsoft.com/office/drawing/2014/main" id="{2F58627B-B228-4819-A73C-B449784DDE41}"/>
                    </a:ext>
                  </a:extLst>
                </p:cNvPr>
                <p:cNvSpPr/>
                <p:nvPr/>
              </p:nvSpPr>
              <p:spPr>
                <a:xfrm>
                  <a:off x="8927004"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2853" y="195"/>
                      </a:moveTo>
                      <a:lnTo>
                        <a:pt x="2242" y="259"/>
                      </a:lnTo>
                      <a:lnTo>
                        <a:pt x="0" y="454"/>
                      </a:lnTo>
                      <a:lnTo>
                        <a:pt x="20174" y="21600"/>
                      </a:lnTo>
                      <a:lnTo>
                        <a:pt x="20581" y="21535"/>
                      </a:lnTo>
                      <a:lnTo>
                        <a:pt x="21192" y="21470"/>
                      </a:lnTo>
                      <a:lnTo>
                        <a:pt x="21600" y="21470"/>
                      </a:lnTo>
                      <a:lnTo>
                        <a:pt x="5094"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7" name="Shape">
                  <a:extLst>
                    <a:ext uri="{FF2B5EF4-FFF2-40B4-BE49-F238E27FC236}">
                      <a16:creationId xmlns:a16="http://schemas.microsoft.com/office/drawing/2014/main" id="{A74DE564-53ED-4BF4-9E0F-30FB65738E7D}"/>
                    </a:ext>
                  </a:extLst>
                </p:cNvPr>
                <p:cNvSpPr/>
                <p:nvPr/>
              </p:nvSpPr>
              <p:spPr>
                <a:xfrm>
                  <a:off x="7415501"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9" y="259"/>
                      </a:lnTo>
                      <a:lnTo>
                        <a:pt x="21600" y="454"/>
                      </a:lnTo>
                      <a:lnTo>
                        <a:pt x="1426" y="21600"/>
                      </a:lnTo>
                      <a:lnTo>
                        <a:pt x="1019" y="21535"/>
                      </a:lnTo>
                      <a:lnTo>
                        <a:pt x="408" y="21470"/>
                      </a:lnTo>
                      <a:lnTo>
                        <a:pt x="0" y="21470"/>
                      </a:lnTo>
                      <a:lnTo>
                        <a:pt x="16506"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dirty="0">
                    <a:solidFill>
                      <a:srgbClr val="FFFFFF"/>
                    </a:solidFill>
                  </a:endParaRPr>
                </a:p>
              </p:txBody>
            </p:sp>
            <p:sp>
              <p:nvSpPr>
                <p:cNvPr id="15" name="Shape">
                  <a:extLst>
                    <a:ext uri="{FF2B5EF4-FFF2-40B4-BE49-F238E27FC236}">
                      <a16:creationId xmlns:a16="http://schemas.microsoft.com/office/drawing/2014/main" id="{D8BAA9F6-E9D9-432F-A601-EC01C75E195B}"/>
                    </a:ext>
                  </a:extLst>
                </p:cNvPr>
                <p:cNvSpPr/>
                <p:nvPr/>
              </p:nvSpPr>
              <p:spPr>
                <a:xfrm>
                  <a:off x="8330570" y="4375449"/>
                  <a:ext cx="114390" cy="1515591"/>
                </a:xfrm>
                <a:custGeom>
                  <a:avLst/>
                  <a:gdLst/>
                  <a:ahLst/>
                  <a:cxnLst>
                    <a:cxn ang="0">
                      <a:pos x="wd2" y="hd2"/>
                    </a:cxn>
                    <a:cxn ang="5400000">
                      <a:pos x="wd2" y="hd2"/>
                    </a:cxn>
                    <a:cxn ang="10800000">
                      <a:pos x="wd2" y="hd2"/>
                    </a:cxn>
                    <a:cxn ang="16200000">
                      <a:pos x="wd2" y="hd2"/>
                    </a:cxn>
                  </a:cxnLst>
                  <a:rect l="0" t="0" r="r" b="b"/>
                  <a:pathLst>
                    <a:path w="21600" h="21600" extrusionOk="0">
                      <a:moveTo>
                        <a:pt x="11571" y="0"/>
                      </a:moveTo>
                      <a:lnTo>
                        <a:pt x="9257" y="0"/>
                      </a:lnTo>
                      <a:lnTo>
                        <a:pt x="0" y="0"/>
                      </a:lnTo>
                      <a:lnTo>
                        <a:pt x="7714" y="21600"/>
                      </a:lnTo>
                      <a:lnTo>
                        <a:pt x="9257" y="21600"/>
                      </a:lnTo>
                      <a:lnTo>
                        <a:pt x="11571" y="21600"/>
                      </a:lnTo>
                      <a:lnTo>
                        <a:pt x="13886"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12" name="Shape">
                <a:extLst>
                  <a:ext uri="{FF2B5EF4-FFF2-40B4-BE49-F238E27FC236}">
                    <a16:creationId xmlns:a16="http://schemas.microsoft.com/office/drawing/2014/main" id="{813FB33D-ABE0-4FC4-854D-A05793459470}"/>
                  </a:ext>
                </a:extLst>
              </p:cNvPr>
              <p:cNvSpPr/>
              <p:nvPr/>
            </p:nvSpPr>
            <p:spPr>
              <a:xfrm>
                <a:off x="5822295" y="1148189"/>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74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3" name="Shape">
                <a:extLst>
                  <a:ext uri="{FF2B5EF4-FFF2-40B4-BE49-F238E27FC236}">
                    <a16:creationId xmlns:a16="http://schemas.microsoft.com/office/drawing/2014/main" id="{24D4D5D7-201A-48BC-BDC2-1099AAC28C5C}"/>
                  </a:ext>
                </a:extLst>
              </p:cNvPr>
              <p:cNvSpPr/>
              <p:nvPr/>
            </p:nvSpPr>
            <p:spPr>
              <a:xfrm>
                <a:off x="5822295" y="4252898"/>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68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4" name="Rectangle">
                <a:extLst>
                  <a:ext uri="{FF2B5EF4-FFF2-40B4-BE49-F238E27FC236}">
                    <a16:creationId xmlns:a16="http://schemas.microsoft.com/office/drawing/2014/main" id="{C2441F26-42ED-496B-8DFA-566AC7D618FA}"/>
                  </a:ext>
                </a:extLst>
              </p:cNvPr>
              <p:cNvSpPr/>
              <p:nvPr/>
            </p:nvSpPr>
            <p:spPr>
              <a:xfrm>
                <a:off x="5936679" y="1229892"/>
                <a:ext cx="4934856"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dirty="0"/>
              </a:p>
            </p:txBody>
          </p:sp>
        </p:grpSp>
        <p:grpSp>
          <p:nvGrpSpPr>
            <p:cNvPr id="21" name="Group 20">
              <a:extLst>
                <a:ext uri="{FF2B5EF4-FFF2-40B4-BE49-F238E27FC236}">
                  <a16:creationId xmlns:a16="http://schemas.microsoft.com/office/drawing/2014/main" id="{A924F8A9-68F6-4E56-9E97-A040D5B2C193}"/>
                </a:ext>
              </a:extLst>
            </p:cNvPr>
            <p:cNvGrpSpPr/>
            <p:nvPr/>
          </p:nvGrpSpPr>
          <p:grpSpPr>
            <a:xfrm>
              <a:off x="6205521" y="2448877"/>
              <a:ext cx="4523997" cy="1818421"/>
              <a:chOff x="8921977" y="1426030"/>
              <a:chExt cx="2926080" cy="2090658"/>
            </a:xfrm>
          </p:grpSpPr>
          <p:sp>
            <p:nvSpPr>
              <p:cNvPr id="22" name="TextBox 21">
                <a:extLst>
                  <a:ext uri="{FF2B5EF4-FFF2-40B4-BE49-F238E27FC236}">
                    <a16:creationId xmlns:a16="http://schemas.microsoft.com/office/drawing/2014/main" id="{F37A9BBC-AF82-46B1-9779-AA25A269C6A7}"/>
                  </a:ext>
                </a:extLst>
              </p:cNvPr>
              <p:cNvSpPr txBox="1"/>
              <p:nvPr/>
            </p:nvSpPr>
            <p:spPr>
              <a:xfrm>
                <a:off x="8921977" y="1426030"/>
                <a:ext cx="2926080" cy="502360"/>
              </a:xfrm>
              <a:prstGeom prst="rect">
                <a:avLst/>
              </a:prstGeom>
              <a:noFill/>
            </p:spPr>
            <p:txBody>
              <a:bodyPr wrap="square" lIns="0" rIns="0" rtlCol="0" anchor="b">
                <a:spAutoFit/>
              </a:bodyPr>
              <a:lstStyle/>
              <a:p>
                <a:r>
                  <a:rPr lang="en-US" sz="2400" noProof="1">
                    <a:latin typeface="Britannic Bold" panose="020B0903060703020204" pitchFamily="34" charset="0"/>
                    <a:cs typeface="Aparajita" panose="02020603050405020304" pitchFamily="18" charset="0"/>
                  </a:rPr>
                  <a:t>How</a:t>
                </a:r>
              </a:p>
            </p:txBody>
          </p:sp>
          <p:sp>
            <p:nvSpPr>
              <p:cNvPr id="23" name="TextBox 22">
                <a:extLst>
                  <a:ext uri="{FF2B5EF4-FFF2-40B4-BE49-F238E27FC236}">
                    <a16:creationId xmlns:a16="http://schemas.microsoft.com/office/drawing/2014/main" id="{66EFFFE9-D38C-4077-AD72-AD706FA5B6A0}"/>
                  </a:ext>
                </a:extLst>
              </p:cNvPr>
              <p:cNvSpPr txBox="1"/>
              <p:nvPr/>
            </p:nvSpPr>
            <p:spPr>
              <a:xfrm>
                <a:off x="8921977" y="1925882"/>
                <a:ext cx="2926080" cy="1590806"/>
              </a:xfrm>
              <a:prstGeom prst="rect">
                <a:avLst/>
              </a:prstGeom>
              <a:noFill/>
            </p:spPr>
            <p:txBody>
              <a:bodyPr wrap="square" lIns="0" rIns="0" rtlCol="0" anchor="t">
                <a:spAutoFit/>
              </a:bodyPr>
              <a:lstStyle/>
              <a:p>
                <a:pPr marL="171450" indent="-171450">
                  <a:buFont typeface="Arial" panose="020B0604020202020204" pitchFamily="34" charset="0"/>
                  <a:buChar char="•"/>
                </a:pPr>
                <a:r>
                  <a:rPr lang="en-US" sz="2000" noProof="1">
                    <a:solidFill>
                      <a:schemeClr val="tx1">
                        <a:lumMod val="65000"/>
                        <a:lumOff val="35000"/>
                      </a:schemeClr>
                    </a:solidFill>
                    <a:latin typeface="Bookman Old Style" panose="02050604050505020204" pitchFamily="18" charset="0"/>
                    <a:cs typeface="Aparajita" panose="02020603050405020304" pitchFamily="18" charset="0"/>
                  </a:rPr>
                  <a:t>Interviews</a:t>
                </a:r>
              </a:p>
              <a:p>
                <a:pPr marL="171450" indent="-171450">
                  <a:buFont typeface="Arial" panose="020B0604020202020204" pitchFamily="34" charset="0"/>
                  <a:buChar char="•"/>
                </a:pPr>
                <a:r>
                  <a:rPr lang="en-US" sz="2000" noProof="1">
                    <a:solidFill>
                      <a:schemeClr val="tx1">
                        <a:lumMod val="65000"/>
                        <a:lumOff val="35000"/>
                      </a:schemeClr>
                    </a:solidFill>
                    <a:latin typeface="Bookman Old Style" panose="02050604050505020204" pitchFamily="18" charset="0"/>
                    <a:cs typeface="Aparajita" panose="02020603050405020304" pitchFamily="18" charset="0"/>
                  </a:rPr>
                  <a:t>Zoom (10) and in-person (2)</a:t>
                </a:r>
              </a:p>
              <a:p>
                <a:pPr marL="171450" indent="-171450">
                  <a:buFont typeface="Arial" panose="020B0604020202020204" pitchFamily="34" charset="0"/>
                  <a:buChar char="•"/>
                </a:pPr>
                <a:r>
                  <a:rPr lang="en-US" sz="2000" noProof="1">
                    <a:solidFill>
                      <a:schemeClr val="tx1">
                        <a:lumMod val="65000"/>
                        <a:lumOff val="35000"/>
                      </a:schemeClr>
                    </a:solidFill>
                    <a:latin typeface="Bookman Old Style" panose="02050604050505020204" pitchFamily="18" charset="0"/>
                    <a:cs typeface="Aparajita" panose="02020603050405020304" pitchFamily="18" charset="0"/>
                  </a:rPr>
                  <a:t>Qualitative description &amp; inductive coding</a:t>
                </a:r>
              </a:p>
              <a:p>
                <a:pPr algn="just"/>
                <a:endParaRPr lang="en-US" sz="900" noProof="1">
                  <a:solidFill>
                    <a:schemeClr val="tx1">
                      <a:lumMod val="65000"/>
                      <a:lumOff val="35000"/>
                    </a:schemeClr>
                  </a:solidFill>
                </a:endParaRPr>
              </a:p>
            </p:txBody>
          </p:sp>
        </p:grpSp>
        <p:grpSp>
          <p:nvGrpSpPr>
            <p:cNvPr id="30" name="Graphic 26" descr="Online meeting outline">
              <a:extLst>
                <a:ext uri="{FF2B5EF4-FFF2-40B4-BE49-F238E27FC236}">
                  <a16:creationId xmlns:a16="http://schemas.microsoft.com/office/drawing/2014/main" id="{9434F8A4-5C84-49FD-85BB-CA0DA6511DD7}"/>
                </a:ext>
              </a:extLst>
            </p:cNvPr>
            <p:cNvGrpSpPr/>
            <p:nvPr/>
          </p:nvGrpSpPr>
          <p:grpSpPr>
            <a:xfrm>
              <a:off x="9506106" y="2136219"/>
              <a:ext cx="978421" cy="831845"/>
              <a:chOff x="9485574" y="2174576"/>
              <a:chExt cx="978421" cy="831845"/>
            </a:xfrm>
            <a:solidFill>
              <a:srgbClr val="231F20"/>
            </a:solidFill>
          </p:grpSpPr>
          <p:sp>
            <p:nvSpPr>
              <p:cNvPr id="31" name="Freeform: Shape 30">
                <a:extLst>
                  <a:ext uri="{FF2B5EF4-FFF2-40B4-BE49-F238E27FC236}">
                    <a16:creationId xmlns:a16="http://schemas.microsoft.com/office/drawing/2014/main" id="{70A9CB9E-F2A5-47E0-BB82-25533C3BA7E0}"/>
                  </a:ext>
                </a:extLst>
              </p:cNvPr>
              <p:cNvSpPr/>
              <p:nvPr/>
            </p:nvSpPr>
            <p:spPr>
              <a:xfrm>
                <a:off x="9485574" y="2174576"/>
                <a:ext cx="978421" cy="831845"/>
              </a:xfrm>
              <a:custGeom>
                <a:avLst/>
                <a:gdLst>
                  <a:gd name="connsiteX0" fmla="*/ 929500 w 978421"/>
                  <a:gd name="connsiteY0" fmla="*/ 0 h 831845"/>
                  <a:gd name="connsiteX1" fmla="*/ 498017 w 978421"/>
                  <a:gd name="connsiteY1" fmla="*/ 0 h 831845"/>
                  <a:gd name="connsiteX2" fmla="*/ 48922 w 978421"/>
                  <a:gd name="connsiteY2" fmla="*/ 0 h 831845"/>
                  <a:gd name="connsiteX3" fmla="*/ 0 w 978421"/>
                  <a:gd name="connsiteY3" fmla="*/ 48933 h 831845"/>
                  <a:gd name="connsiteX4" fmla="*/ 0 w 978421"/>
                  <a:gd name="connsiteY4" fmla="*/ 636122 h 831845"/>
                  <a:gd name="connsiteX5" fmla="*/ 48922 w 978421"/>
                  <a:gd name="connsiteY5" fmla="*/ 685053 h 831845"/>
                  <a:gd name="connsiteX6" fmla="*/ 403579 w 978421"/>
                  <a:gd name="connsiteY6" fmla="*/ 685053 h 831845"/>
                  <a:gd name="connsiteX7" fmla="*/ 403579 w 978421"/>
                  <a:gd name="connsiteY7" fmla="*/ 807386 h 831845"/>
                  <a:gd name="connsiteX8" fmla="*/ 269065 w 978421"/>
                  <a:gd name="connsiteY8" fmla="*/ 807386 h 831845"/>
                  <a:gd name="connsiteX9" fmla="*/ 269065 w 978421"/>
                  <a:gd name="connsiteY9" fmla="*/ 831846 h 831845"/>
                  <a:gd name="connsiteX10" fmla="*/ 709358 w 978421"/>
                  <a:gd name="connsiteY10" fmla="*/ 831846 h 831845"/>
                  <a:gd name="connsiteX11" fmla="*/ 709358 w 978421"/>
                  <a:gd name="connsiteY11" fmla="*/ 807386 h 831845"/>
                  <a:gd name="connsiteX12" fmla="*/ 574795 w 978421"/>
                  <a:gd name="connsiteY12" fmla="*/ 807386 h 831845"/>
                  <a:gd name="connsiteX13" fmla="*/ 574795 w 978421"/>
                  <a:gd name="connsiteY13" fmla="*/ 685053 h 831845"/>
                  <a:gd name="connsiteX14" fmla="*/ 929500 w 978421"/>
                  <a:gd name="connsiteY14" fmla="*/ 685053 h 831845"/>
                  <a:gd name="connsiteX15" fmla="*/ 978422 w 978421"/>
                  <a:gd name="connsiteY15" fmla="*/ 636122 h 831845"/>
                  <a:gd name="connsiteX16" fmla="*/ 978422 w 978421"/>
                  <a:gd name="connsiteY16" fmla="*/ 48933 h 831845"/>
                  <a:gd name="connsiteX17" fmla="*/ 929500 w 978421"/>
                  <a:gd name="connsiteY17" fmla="*/ 0 h 831845"/>
                  <a:gd name="connsiteX18" fmla="*/ 550335 w 978421"/>
                  <a:gd name="connsiteY18" fmla="*/ 807386 h 831845"/>
                  <a:gd name="connsiteX19" fmla="*/ 428038 w 978421"/>
                  <a:gd name="connsiteY19" fmla="*/ 807386 h 831845"/>
                  <a:gd name="connsiteX20" fmla="*/ 428038 w 978421"/>
                  <a:gd name="connsiteY20" fmla="*/ 685053 h 831845"/>
                  <a:gd name="connsiteX21" fmla="*/ 550335 w 978421"/>
                  <a:gd name="connsiteY21" fmla="*/ 685053 h 831845"/>
                  <a:gd name="connsiteX22" fmla="*/ 550335 w 978421"/>
                  <a:gd name="connsiteY22" fmla="*/ 807386 h 831845"/>
                  <a:gd name="connsiteX23" fmla="*/ 953962 w 978421"/>
                  <a:gd name="connsiteY23" fmla="*/ 636122 h 831845"/>
                  <a:gd name="connsiteX24" fmla="*/ 929500 w 978421"/>
                  <a:gd name="connsiteY24" fmla="*/ 660593 h 831845"/>
                  <a:gd name="connsiteX25" fmla="*/ 480405 w 978421"/>
                  <a:gd name="connsiteY25" fmla="*/ 660593 h 831845"/>
                  <a:gd name="connsiteX26" fmla="*/ 48922 w 978421"/>
                  <a:gd name="connsiteY26" fmla="*/ 660593 h 831845"/>
                  <a:gd name="connsiteX27" fmla="*/ 24459 w 978421"/>
                  <a:gd name="connsiteY27" fmla="*/ 636122 h 831845"/>
                  <a:gd name="connsiteX28" fmla="*/ 24459 w 978421"/>
                  <a:gd name="connsiteY28" fmla="*/ 48933 h 831845"/>
                  <a:gd name="connsiteX29" fmla="*/ 48922 w 978421"/>
                  <a:gd name="connsiteY29" fmla="*/ 24459 h 831845"/>
                  <a:gd name="connsiteX30" fmla="*/ 498017 w 978421"/>
                  <a:gd name="connsiteY30" fmla="*/ 24459 h 831845"/>
                  <a:gd name="connsiteX31" fmla="*/ 929500 w 978421"/>
                  <a:gd name="connsiteY31" fmla="*/ 24459 h 831845"/>
                  <a:gd name="connsiteX32" fmla="*/ 953962 w 978421"/>
                  <a:gd name="connsiteY32" fmla="*/ 48933 h 831845"/>
                  <a:gd name="connsiteX33" fmla="*/ 953962 w 978421"/>
                  <a:gd name="connsiteY33" fmla="*/ 636122 h 83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78421" h="831845" fill="none" extrusionOk="0">
                    <a:moveTo>
                      <a:pt x="929500" y="0"/>
                    </a:moveTo>
                    <a:cubicBezTo>
                      <a:pt x="807038" y="9966"/>
                      <a:pt x="681142" y="-8072"/>
                      <a:pt x="498017" y="0"/>
                    </a:cubicBezTo>
                    <a:cubicBezTo>
                      <a:pt x="314892" y="8072"/>
                      <a:pt x="215090" y="-12574"/>
                      <a:pt x="48922" y="0"/>
                    </a:cubicBezTo>
                    <a:cubicBezTo>
                      <a:pt x="15770" y="-2567"/>
                      <a:pt x="-2478" y="17984"/>
                      <a:pt x="0" y="48933"/>
                    </a:cubicBezTo>
                    <a:cubicBezTo>
                      <a:pt x="28938" y="272595"/>
                      <a:pt x="-12764" y="471928"/>
                      <a:pt x="0" y="636122"/>
                    </a:cubicBezTo>
                    <a:cubicBezTo>
                      <a:pt x="2974" y="663278"/>
                      <a:pt x="23046" y="683565"/>
                      <a:pt x="48922" y="685053"/>
                    </a:cubicBezTo>
                    <a:cubicBezTo>
                      <a:pt x="223061" y="691769"/>
                      <a:pt x="314119" y="695585"/>
                      <a:pt x="403579" y="685053"/>
                    </a:cubicBezTo>
                    <a:cubicBezTo>
                      <a:pt x="406782" y="727629"/>
                      <a:pt x="401759" y="748168"/>
                      <a:pt x="403579" y="807386"/>
                    </a:cubicBezTo>
                    <a:cubicBezTo>
                      <a:pt x="369419" y="804013"/>
                      <a:pt x="296316" y="801467"/>
                      <a:pt x="269065" y="807386"/>
                    </a:cubicBezTo>
                    <a:cubicBezTo>
                      <a:pt x="269539" y="819583"/>
                      <a:pt x="269563" y="823508"/>
                      <a:pt x="269065" y="831846"/>
                    </a:cubicBezTo>
                    <a:cubicBezTo>
                      <a:pt x="459175" y="824662"/>
                      <a:pt x="504180" y="824139"/>
                      <a:pt x="709358" y="831846"/>
                    </a:cubicBezTo>
                    <a:cubicBezTo>
                      <a:pt x="709071" y="825062"/>
                      <a:pt x="708974" y="812355"/>
                      <a:pt x="709358" y="807386"/>
                    </a:cubicBezTo>
                    <a:cubicBezTo>
                      <a:pt x="659671" y="801710"/>
                      <a:pt x="612484" y="810486"/>
                      <a:pt x="574795" y="807386"/>
                    </a:cubicBezTo>
                    <a:cubicBezTo>
                      <a:pt x="574772" y="778318"/>
                      <a:pt x="579156" y="743675"/>
                      <a:pt x="574795" y="685053"/>
                    </a:cubicBezTo>
                    <a:cubicBezTo>
                      <a:pt x="661741" y="667732"/>
                      <a:pt x="823012" y="668271"/>
                      <a:pt x="929500" y="685053"/>
                    </a:cubicBezTo>
                    <a:cubicBezTo>
                      <a:pt x="952670" y="682246"/>
                      <a:pt x="973725" y="659195"/>
                      <a:pt x="978422" y="636122"/>
                    </a:cubicBezTo>
                    <a:cubicBezTo>
                      <a:pt x="967646" y="471038"/>
                      <a:pt x="998283" y="315720"/>
                      <a:pt x="978422" y="48933"/>
                    </a:cubicBezTo>
                    <a:cubicBezTo>
                      <a:pt x="977998" y="22690"/>
                      <a:pt x="953811" y="3968"/>
                      <a:pt x="929500" y="0"/>
                    </a:cubicBezTo>
                    <a:close/>
                    <a:moveTo>
                      <a:pt x="550335" y="807386"/>
                    </a:moveTo>
                    <a:cubicBezTo>
                      <a:pt x="509102" y="806182"/>
                      <a:pt x="465833" y="803360"/>
                      <a:pt x="428038" y="807386"/>
                    </a:cubicBezTo>
                    <a:cubicBezTo>
                      <a:pt x="432645" y="771705"/>
                      <a:pt x="422035" y="742093"/>
                      <a:pt x="428038" y="685053"/>
                    </a:cubicBezTo>
                    <a:cubicBezTo>
                      <a:pt x="475052" y="680131"/>
                      <a:pt x="512108" y="688848"/>
                      <a:pt x="550335" y="685053"/>
                    </a:cubicBezTo>
                    <a:cubicBezTo>
                      <a:pt x="553000" y="737193"/>
                      <a:pt x="549218" y="777219"/>
                      <a:pt x="550335" y="807386"/>
                    </a:cubicBezTo>
                    <a:close/>
                    <a:moveTo>
                      <a:pt x="953962" y="636122"/>
                    </a:moveTo>
                    <a:cubicBezTo>
                      <a:pt x="953959" y="650474"/>
                      <a:pt x="943807" y="659008"/>
                      <a:pt x="929500" y="660593"/>
                    </a:cubicBezTo>
                    <a:cubicBezTo>
                      <a:pt x="838026" y="660947"/>
                      <a:pt x="626978" y="664368"/>
                      <a:pt x="480405" y="660593"/>
                    </a:cubicBezTo>
                    <a:cubicBezTo>
                      <a:pt x="333833" y="656818"/>
                      <a:pt x="215760" y="652043"/>
                      <a:pt x="48922" y="660593"/>
                    </a:cubicBezTo>
                    <a:cubicBezTo>
                      <a:pt x="35769" y="658404"/>
                      <a:pt x="24370" y="650158"/>
                      <a:pt x="24459" y="636122"/>
                    </a:cubicBezTo>
                    <a:cubicBezTo>
                      <a:pt x="36091" y="514637"/>
                      <a:pt x="4856" y="242429"/>
                      <a:pt x="24459" y="48933"/>
                    </a:cubicBezTo>
                    <a:cubicBezTo>
                      <a:pt x="26398" y="37797"/>
                      <a:pt x="38081" y="24008"/>
                      <a:pt x="48922" y="24459"/>
                    </a:cubicBezTo>
                    <a:cubicBezTo>
                      <a:pt x="152022" y="37640"/>
                      <a:pt x="334832" y="18482"/>
                      <a:pt x="498017" y="24459"/>
                    </a:cubicBezTo>
                    <a:cubicBezTo>
                      <a:pt x="661203" y="30436"/>
                      <a:pt x="763881" y="8316"/>
                      <a:pt x="929500" y="24459"/>
                    </a:cubicBezTo>
                    <a:cubicBezTo>
                      <a:pt x="943401" y="24570"/>
                      <a:pt x="952626" y="35745"/>
                      <a:pt x="953962" y="48933"/>
                    </a:cubicBezTo>
                    <a:cubicBezTo>
                      <a:pt x="968132" y="334395"/>
                      <a:pt x="956055" y="511566"/>
                      <a:pt x="953962" y="636122"/>
                    </a:cubicBezTo>
                    <a:close/>
                  </a:path>
                  <a:path w="978421" h="831845" stroke="0" extrusionOk="0">
                    <a:moveTo>
                      <a:pt x="929500" y="0"/>
                    </a:moveTo>
                    <a:cubicBezTo>
                      <a:pt x="733867" y="-13038"/>
                      <a:pt x="674123" y="-3237"/>
                      <a:pt x="489211" y="0"/>
                    </a:cubicBezTo>
                    <a:cubicBezTo>
                      <a:pt x="304299" y="3237"/>
                      <a:pt x="164316" y="-268"/>
                      <a:pt x="48922" y="0"/>
                    </a:cubicBezTo>
                    <a:cubicBezTo>
                      <a:pt x="25379" y="-2132"/>
                      <a:pt x="-2071" y="16407"/>
                      <a:pt x="0" y="48933"/>
                    </a:cubicBezTo>
                    <a:cubicBezTo>
                      <a:pt x="7668" y="216948"/>
                      <a:pt x="11954" y="432830"/>
                      <a:pt x="0" y="636122"/>
                    </a:cubicBezTo>
                    <a:cubicBezTo>
                      <a:pt x="45" y="660907"/>
                      <a:pt x="17292" y="689811"/>
                      <a:pt x="48922" y="685053"/>
                    </a:cubicBezTo>
                    <a:cubicBezTo>
                      <a:pt x="142349" y="690014"/>
                      <a:pt x="258112" y="692398"/>
                      <a:pt x="403579" y="685053"/>
                    </a:cubicBezTo>
                    <a:cubicBezTo>
                      <a:pt x="406757" y="733196"/>
                      <a:pt x="403512" y="758635"/>
                      <a:pt x="403579" y="807386"/>
                    </a:cubicBezTo>
                    <a:cubicBezTo>
                      <a:pt x="347294" y="805820"/>
                      <a:pt x="316267" y="805304"/>
                      <a:pt x="269065" y="807386"/>
                    </a:cubicBezTo>
                    <a:cubicBezTo>
                      <a:pt x="269495" y="812991"/>
                      <a:pt x="268957" y="824522"/>
                      <a:pt x="269065" y="831846"/>
                    </a:cubicBezTo>
                    <a:cubicBezTo>
                      <a:pt x="368720" y="838899"/>
                      <a:pt x="604496" y="848844"/>
                      <a:pt x="709358" y="831846"/>
                    </a:cubicBezTo>
                    <a:cubicBezTo>
                      <a:pt x="709687" y="823260"/>
                      <a:pt x="708510" y="814641"/>
                      <a:pt x="709358" y="807386"/>
                    </a:cubicBezTo>
                    <a:cubicBezTo>
                      <a:pt x="643620" y="810187"/>
                      <a:pt x="618364" y="803589"/>
                      <a:pt x="574795" y="807386"/>
                    </a:cubicBezTo>
                    <a:cubicBezTo>
                      <a:pt x="576246" y="775501"/>
                      <a:pt x="572311" y="736362"/>
                      <a:pt x="574795" y="685053"/>
                    </a:cubicBezTo>
                    <a:cubicBezTo>
                      <a:pt x="742202" y="687770"/>
                      <a:pt x="807279" y="676311"/>
                      <a:pt x="929500" y="685053"/>
                    </a:cubicBezTo>
                    <a:cubicBezTo>
                      <a:pt x="956073" y="686194"/>
                      <a:pt x="979858" y="667030"/>
                      <a:pt x="978422" y="636122"/>
                    </a:cubicBezTo>
                    <a:cubicBezTo>
                      <a:pt x="956588" y="405543"/>
                      <a:pt x="986500" y="288172"/>
                      <a:pt x="978422" y="48933"/>
                    </a:cubicBezTo>
                    <a:cubicBezTo>
                      <a:pt x="982396" y="22116"/>
                      <a:pt x="961355" y="2627"/>
                      <a:pt x="929500" y="0"/>
                    </a:cubicBezTo>
                    <a:close/>
                    <a:moveTo>
                      <a:pt x="550335" y="807386"/>
                    </a:moveTo>
                    <a:cubicBezTo>
                      <a:pt x="498506" y="808001"/>
                      <a:pt x="466378" y="802410"/>
                      <a:pt x="428038" y="807386"/>
                    </a:cubicBezTo>
                    <a:cubicBezTo>
                      <a:pt x="423549" y="759398"/>
                      <a:pt x="432743" y="729753"/>
                      <a:pt x="428038" y="685053"/>
                    </a:cubicBezTo>
                    <a:cubicBezTo>
                      <a:pt x="464128" y="690049"/>
                      <a:pt x="497871" y="681753"/>
                      <a:pt x="550335" y="685053"/>
                    </a:cubicBezTo>
                    <a:cubicBezTo>
                      <a:pt x="546247" y="721903"/>
                      <a:pt x="553622" y="749533"/>
                      <a:pt x="550335" y="807386"/>
                    </a:cubicBezTo>
                    <a:close/>
                    <a:moveTo>
                      <a:pt x="953962" y="636122"/>
                    </a:moveTo>
                    <a:cubicBezTo>
                      <a:pt x="951701" y="649852"/>
                      <a:pt x="943837" y="662599"/>
                      <a:pt x="929500" y="660593"/>
                    </a:cubicBezTo>
                    <a:cubicBezTo>
                      <a:pt x="721604" y="671635"/>
                      <a:pt x="645194" y="657899"/>
                      <a:pt x="498017" y="660593"/>
                    </a:cubicBezTo>
                    <a:cubicBezTo>
                      <a:pt x="350840" y="663287"/>
                      <a:pt x="264021" y="649333"/>
                      <a:pt x="48922" y="660593"/>
                    </a:cubicBezTo>
                    <a:cubicBezTo>
                      <a:pt x="33151" y="660931"/>
                      <a:pt x="23983" y="649964"/>
                      <a:pt x="24459" y="636122"/>
                    </a:cubicBezTo>
                    <a:cubicBezTo>
                      <a:pt x="35984" y="494091"/>
                      <a:pt x="23223" y="334624"/>
                      <a:pt x="24459" y="48933"/>
                    </a:cubicBezTo>
                    <a:cubicBezTo>
                      <a:pt x="25182" y="36636"/>
                      <a:pt x="32596" y="26304"/>
                      <a:pt x="48922" y="24459"/>
                    </a:cubicBezTo>
                    <a:cubicBezTo>
                      <a:pt x="254540" y="23081"/>
                      <a:pt x="369847" y="6208"/>
                      <a:pt x="506823" y="24459"/>
                    </a:cubicBezTo>
                    <a:cubicBezTo>
                      <a:pt x="643799" y="42710"/>
                      <a:pt x="840029" y="30026"/>
                      <a:pt x="929500" y="24459"/>
                    </a:cubicBezTo>
                    <a:cubicBezTo>
                      <a:pt x="943156" y="25348"/>
                      <a:pt x="955200" y="35376"/>
                      <a:pt x="953962" y="48933"/>
                    </a:cubicBezTo>
                    <a:cubicBezTo>
                      <a:pt x="955862" y="340449"/>
                      <a:pt x="974619" y="511078"/>
                      <a:pt x="953962" y="636122"/>
                    </a:cubicBezTo>
                    <a:close/>
                  </a:path>
                </a:pathLst>
              </a:custGeom>
              <a:solidFill>
                <a:srgbClr val="231F20"/>
              </a:solidFill>
              <a:ln w="12204" cap="flat">
                <a:solidFill>
                  <a:srgbClr val="0070C0"/>
                </a:solidFill>
                <a:prstDash val="solid"/>
                <a:miter/>
                <a:extLst>
                  <a:ext uri="{C807C97D-BFC1-408E-A445-0C87EB9F89A2}">
                    <ask:lineSketchStyleProps xmlns:ask="http://schemas.microsoft.com/office/drawing/2018/sketchyshapes" sd="2209717650">
                      <a:custGeom>
                        <a:avLst/>
                        <a:gdLst>
                          <a:gd name="connsiteX0" fmla="*/ 929500 w 978421"/>
                          <a:gd name="connsiteY0" fmla="*/ 0 h 831845"/>
                          <a:gd name="connsiteX1" fmla="*/ 48922 w 978421"/>
                          <a:gd name="connsiteY1" fmla="*/ 0 h 831845"/>
                          <a:gd name="connsiteX2" fmla="*/ 0 w 978421"/>
                          <a:gd name="connsiteY2" fmla="*/ 48933 h 831845"/>
                          <a:gd name="connsiteX3" fmla="*/ 0 w 978421"/>
                          <a:gd name="connsiteY3" fmla="*/ 636122 h 831845"/>
                          <a:gd name="connsiteX4" fmla="*/ 48922 w 978421"/>
                          <a:gd name="connsiteY4" fmla="*/ 685053 h 831845"/>
                          <a:gd name="connsiteX5" fmla="*/ 403579 w 978421"/>
                          <a:gd name="connsiteY5" fmla="*/ 685053 h 831845"/>
                          <a:gd name="connsiteX6" fmla="*/ 403579 w 978421"/>
                          <a:gd name="connsiteY6" fmla="*/ 807386 h 831845"/>
                          <a:gd name="connsiteX7" fmla="*/ 269065 w 978421"/>
                          <a:gd name="connsiteY7" fmla="*/ 807386 h 831845"/>
                          <a:gd name="connsiteX8" fmla="*/ 269065 w 978421"/>
                          <a:gd name="connsiteY8" fmla="*/ 831846 h 831845"/>
                          <a:gd name="connsiteX9" fmla="*/ 709358 w 978421"/>
                          <a:gd name="connsiteY9" fmla="*/ 831846 h 831845"/>
                          <a:gd name="connsiteX10" fmla="*/ 709358 w 978421"/>
                          <a:gd name="connsiteY10" fmla="*/ 807386 h 831845"/>
                          <a:gd name="connsiteX11" fmla="*/ 574795 w 978421"/>
                          <a:gd name="connsiteY11" fmla="*/ 807386 h 831845"/>
                          <a:gd name="connsiteX12" fmla="*/ 574795 w 978421"/>
                          <a:gd name="connsiteY12" fmla="*/ 685053 h 831845"/>
                          <a:gd name="connsiteX13" fmla="*/ 929500 w 978421"/>
                          <a:gd name="connsiteY13" fmla="*/ 685053 h 831845"/>
                          <a:gd name="connsiteX14" fmla="*/ 978422 w 978421"/>
                          <a:gd name="connsiteY14" fmla="*/ 636122 h 831845"/>
                          <a:gd name="connsiteX15" fmla="*/ 978422 w 978421"/>
                          <a:gd name="connsiteY15" fmla="*/ 48933 h 831845"/>
                          <a:gd name="connsiteX16" fmla="*/ 929500 w 978421"/>
                          <a:gd name="connsiteY16" fmla="*/ 0 h 831845"/>
                          <a:gd name="connsiteX17" fmla="*/ 550335 w 978421"/>
                          <a:gd name="connsiteY17" fmla="*/ 807386 h 831845"/>
                          <a:gd name="connsiteX18" fmla="*/ 428038 w 978421"/>
                          <a:gd name="connsiteY18" fmla="*/ 807386 h 831845"/>
                          <a:gd name="connsiteX19" fmla="*/ 428038 w 978421"/>
                          <a:gd name="connsiteY19" fmla="*/ 685053 h 831845"/>
                          <a:gd name="connsiteX20" fmla="*/ 550335 w 978421"/>
                          <a:gd name="connsiteY20" fmla="*/ 685053 h 831845"/>
                          <a:gd name="connsiteX21" fmla="*/ 953962 w 978421"/>
                          <a:gd name="connsiteY21" fmla="*/ 636122 h 831845"/>
                          <a:gd name="connsiteX22" fmla="*/ 929500 w 978421"/>
                          <a:gd name="connsiteY22" fmla="*/ 660593 h 831845"/>
                          <a:gd name="connsiteX23" fmla="*/ 48922 w 978421"/>
                          <a:gd name="connsiteY23" fmla="*/ 660593 h 831845"/>
                          <a:gd name="connsiteX24" fmla="*/ 24459 w 978421"/>
                          <a:gd name="connsiteY24" fmla="*/ 636122 h 831845"/>
                          <a:gd name="connsiteX25" fmla="*/ 24459 w 978421"/>
                          <a:gd name="connsiteY25" fmla="*/ 48933 h 831845"/>
                          <a:gd name="connsiteX26" fmla="*/ 48922 w 978421"/>
                          <a:gd name="connsiteY26" fmla="*/ 24459 h 831845"/>
                          <a:gd name="connsiteX27" fmla="*/ 929500 w 978421"/>
                          <a:gd name="connsiteY27" fmla="*/ 24459 h 831845"/>
                          <a:gd name="connsiteX28" fmla="*/ 953962 w 978421"/>
                          <a:gd name="connsiteY28" fmla="*/ 48933 h 83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8421" h="831845">
                            <a:moveTo>
                              <a:pt x="929500" y="0"/>
                            </a:moveTo>
                            <a:lnTo>
                              <a:pt x="48922" y="0"/>
                            </a:lnTo>
                            <a:cubicBezTo>
                              <a:pt x="21932" y="82"/>
                              <a:pt x="75" y="21945"/>
                              <a:pt x="0" y="48933"/>
                            </a:cubicBezTo>
                            <a:lnTo>
                              <a:pt x="0" y="636122"/>
                            </a:lnTo>
                            <a:cubicBezTo>
                              <a:pt x="77" y="663110"/>
                              <a:pt x="21933" y="684972"/>
                              <a:pt x="48922" y="685053"/>
                            </a:cubicBezTo>
                            <a:lnTo>
                              <a:pt x="403579" y="685053"/>
                            </a:lnTo>
                            <a:lnTo>
                              <a:pt x="403579" y="807386"/>
                            </a:lnTo>
                            <a:lnTo>
                              <a:pt x="269065" y="807386"/>
                            </a:lnTo>
                            <a:lnTo>
                              <a:pt x="269065" y="831846"/>
                            </a:lnTo>
                            <a:lnTo>
                              <a:pt x="709358" y="831846"/>
                            </a:lnTo>
                            <a:lnTo>
                              <a:pt x="709358" y="807386"/>
                            </a:lnTo>
                            <a:lnTo>
                              <a:pt x="574795" y="807386"/>
                            </a:lnTo>
                            <a:lnTo>
                              <a:pt x="574795" y="685053"/>
                            </a:lnTo>
                            <a:lnTo>
                              <a:pt x="929500" y="685053"/>
                            </a:lnTo>
                            <a:cubicBezTo>
                              <a:pt x="956489" y="684972"/>
                              <a:pt x="978346" y="663110"/>
                              <a:pt x="978422" y="636122"/>
                            </a:cubicBezTo>
                            <a:lnTo>
                              <a:pt x="978422" y="48933"/>
                            </a:lnTo>
                            <a:cubicBezTo>
                              <a:pt x="978347" y="21945"/>
                              <a:pt x="956490" y="82"/>
                              <a:pt x="929500" y="0"/>
                            </a:cubicBezTo>
                            <a:close/>
                            <a:moveTo>
                              <a:pt x="550335" y="807386"/>
                            </a:moveTo>
                            <a:lnTo>
                              <a:pt x="428038" y="807386"/>
                            </a:lnTo>
                            <a:lnTo>
                              <a:pt x="428038" y="685053"/>
                            </a:lnTo>
                            <a:lnTo>
                              <a:pt x="550335" y="685053"/>
                            </a:lnTo>
                            <a:close/>
                            <a:moveTo>
                              <a:pt x="953962" y="636122"/>
                            </a:moveTo>
                            <a:cubicBezTo>
                              <a:pt x="953950" y="649628"/>
                              <a:pt x="943007" y="660576"/>
                              <a:pt x="929500" y="660593"/>
                            </a:cubicBezTo>
                            <a:lnTo>
                              <a:pt x="48922" y="660593"/>
                            </a:lnTo>
                            <a:cubicBezTo>
                              <a:pt x="35416" y="660576"/>
                              <a:pt x="24473" y="649628"/>
                              <a:pt x="24459" y="636122"/>
                            </a:cubicBezTo>
                            <a:lnTo>
                              <a:pt x="24459" y="48933"/>
                            </a:lnTo>
                            <a:cubicBezTo>
                              <a:pt x="24471" y="35427"/>
                              <a:pt x="35414" y="24478"/>
                              <a:pt x="48922" y="24459"/>
                            </a:cubicBezTo>
                            <a:lnTo>
                              <a:pt x="929500" y="24459"/>
                            </a:lnTo>
                            <a:cubicBezTo>
                              <a:pt x="943007" y="24478"/>
                              <a:pt x="953951" y="35427"/>
                              <a:pt x="953962" y="48933"/>
                            </a:cubicBezTo>
                            <a:close/>
                          </a:path>
                        </a:pathLst>
                      </a:custGeom>
                      <ask:type>
                        <ask:lineSketchFreehand/>
                      </ask:type>
                    </ask:lineSketchStyleProps>
                  </a:ext>
                </a:extLst>
              </a:ln>
            </p:spPr>
            <p:txBody>
              <a:bodyPr rtlCol="0" anchor="ctr"/>
              <a:lstStyle/>
              <a:p>
                <a:endParaRPr lang="en-NZ"/>
              </a:p>
            </p:txBody>
          </p:sp>
          <p:sp>
            <p:nvSpPr>
              <p:cNvPr id="32" name="Freeform: Shape 31">
                <a:extLst>
                  <a:ext uri="{FF2B5EF4-FFF2-40B4-BE49-F238E27FC236}">
                    <a16:creationId xmlns:a16="http://schemas.microsoft.com/office/drawing/2014/main" id="{8FE3D361-E3A6-429D-83E8-FE40D2DD582B}"/>
                  </a:ext>
                </a:extLst>
              </p:cNvPr>
              <p:cNvSpPr/>
              <p:nvPr/>
            </p:nvSpPr>
            <p:spPr>
              <a:xfrm>
                <a:off x="9546727" y="2235746"/>
                <a:ext cx="856117" cy="562714"/>
              </a:xfrm>
              <a:custGeom>
                <a:avLst/>
                <a:gdLst>
                  <a:gd name="connsiteX0" fmla="*/ 24459 w 856117"/>
                  <a:gd name="connsiteY0" fmla="*/ 0 h 562714"/>
                  <a:gd name="connsiteX1" fmla="*/ 0 w 856117"/>
                  <a:gd name="connsiteY1" fmla="*/ 0 h 562714"/>
                  <a:gd name="connsiteX2" fmla="*/ 0 w 856117"/>
                  <a:gd name="connsiteY2" fmla="*/ 562714 h 562714"/>
                  <a:gd name="connsiteX3" fmla="*/ 410937 w 856117"/>
                  <a:gd name="connsiteY3" fmla="*/ 562714 h 562714"/>
                  <a:gd name="connsiteX4" fmla="*/ 856118 w 856117"/>
                  <a:gd name="connsiteY4" fmla="*/ 562714 h 562714"/>
                  <a:gd name="connsiteX5" fmla="*/ 856118 w 856117"/>
                  <a:gd name="connsiteY5" fmla="*/ 0 h 562714"/>
                  <a:gd name="connsiteX6" fmla="*/ 465238 w 856117"/>
                  <a:gd name="connsiteY6" fmla="*/ 0 h 562714"/>
                  <a:gd name="connsiteX7" fmla="*/ 24459 w 856117"/>
                  <a:gd name="connsiteY7" fmla="*/ 0 h 562714"/>
                  <a:gd name="connsiteX8" fmla="*/ 342438 w 856117"/>
                  <a:gd name="connsiteY8" fmla="*/ 24459 h 562714"/>
                  <a:gd name="connsiteX9" fmla="*/ 342438 w 856117"/>
                  <a:gd name="connsiteY9" fmla="*/ 268972 h 562714"/>
                  <a:gd name="connsiteX10" fmla="*/ 284395 w 856117"/>
                  <a:gd name="connsiteY10" fmla="*/ 268972 h 562714"/>
                  <a:gd name="connsiteX11" fmla="*/ 284395 w 856117"/>
                  <a:gd name="connsiteY11" fmla="*/ 229990 h 562714"/>
                  <a:gd name="connsiteX12" fmla="*/ 270709 w 856117"/>
                  <a:gd name="connsiteY12" fmla="*/ 202545 h 562714"/>
                  <a:gd name="connsiteX13" fmla="*/ 223366 w 856117"/>
                  <a:gd name="connsiteY13" fmla="*/ 179901 h 562714"/>
                  <a:gd name="connsiteX14" fmla="*/ 183823 w 856117"/>
                  <a:gd name="connsiteY14" fmla="*/ 173583 h 562714"/>
                  <a:gd name="connsiteX15" fmla="*/ 144530 w 856117"/>
                  <a:gd name="connsiteY15" fmla="*/ 179841 h 562714"/>
                  <a:gd name="connsiteX16" fmla="*/ 96484 w 856117"/>
                  <a:gd name="connsiteY16" fmla="*/ 202915 h 562714"/>
                  <a:gd name="connsiteX17" fmla="*/ 83262 w 856117"/>
                  <a:gd name="connsiteY17" fmla="*/ 229990 h 562714"/>
                  <a:gd name="connsiteX18" fmla="*/ 83262 w 856117"/>
                  <a:gd name="connsiteY18" fmla="*/ 268972 h 562714"/>
                  <a:gd name="connsiteX19" fmla="*/ 24459 w 856117"/>
                  <a:gd name="connsiteY19" fmla="*/ 268972 h 562714"/>
                  <a:gd name="connsiteX20" fmla="*/ 24459 w 856117"/>
                  <a:gd name="connsiteY20" fmla="*/ 24459 h 562714"/>
                  <a:gd name="connsiteX21" fmla="*/ 342438 w 856117"/>
                  <a:gd name="connsiteY21" fmla="*/ 24459 h 562714"/>
                  <a:gd name="connsiteX22" fmla="*/ 259936 w 856117"/>
                  <a:gd name="connsiteY22" fmla="*/ 268972 h 562714"/>
                  <a:gd name="connsiteX23" fmla="*/ 107721 w 856117"/>
                  <a:gd name="connsiteY23" fmla="*/ 268972 h 562714"/>
                  <a:gd name="connsiteX24" fmla="*/ 107721 w 856117"/>
                  <a:gd name="connsiteY24" fmla="*/ 229990 h 562714"/>
                  <a:gd name="connsiteX25" fmla="*/ 111280 w 856117"/>
                  <a:gd name="connsiteY25" fmla="*/ 222371 h 562714"/>
                  <a:gd name="connsiteX26" fmla="*/ 151373 w 856117"/>
                  <a:gd name="connsiteY26" fmla="*/ 203298 h 562714"/>
                  <a:gd name="connsiteX27" fmla="*/ 183823 w 856117"/>
                  <a:gd name="connsiteY27" fmla="*/ 198043 h 562714"/>
                  <a:gd name="connsiteX28" fmla="*/ 217167 w 856117"/>
                  <a:gd name="connsiteY28" fmla="*/ 203561 h 562714"/>
                  <a:gd name="connsiteX29" fmla="*/ 255493 w 856117"/>
                  <a:gd name="connsiteY29" fmla="*/ 221714 h 562714"/>
                  <a:gd name="connsiteX30" fmla="*/ 256543 w 856117"/>
                  <a:gd name="connsiteY30" fmla="*/ 222491 h 562714"/>
                  <a:gd name="connsiteX31" fmla="*/ 259936 w 856117"/>
                  <a:gd name="connsiteY31" fmla="*/ 229990 h 562714"/>
                  <a:gd name="connsiteX32" fmla="*/ 259936 w 856117"/>
                  <a:gd name="connsiteY32" fmla="*/ 268972 h 562714"/>
                  <a:gd name="connsiteX33" fmla="*/ 24459 w 856117"/>
                  <a:gd name="connsiteY33" fmla="*/ 293432 h 562714"/>
                  <a:gd name="connsiteX34" fmla="*/ 342438 w 856117"/>
                  <a:gd name="connsiteY34" fmla="*/ 293432 h 562714"/>
                  <a:gd name="connsiteX35" fmla="*/ 342438 w 856117"/>
                  <a:gd name="connsiteY35" fmla="*/ 538255 h 562714"/>
                  <a:gd name="connsiteX36" fmla="*/ 284395 w 856117"/>
                  <a:gd name="connsiteY36" fmla="*/ 538255 h 562714"/>
                  <a:gd name="connsiteX37" fmla="*/ 284395 w 856117"/>
                  <a:gd name="connsiteY37" fmla="*/ 499043 h 562714"/>
                  <a:gd name="connsiteX38" fmla="*/ 270709 w 856117"/>
                  <a:gd name="connsiteY38" fmla="*/ 471598 h 562714"/>
                  <a:gd name="connsiteX39" fmla="*/ 223366 w 856117"/>
                  <a:gd name="connsiteY39" fmla="*/ 448954 h 562714"/>
                  <a:gd name="connsiteX40" fmla="*/ 183823 w 856117"/>
                  <a:gd name="connsiteY40" fmla="*/ 442636 h 562714"/>
                  <a:gd name="connsiteX41" fmla="*/ 144530 w 856117"/>
                  <a:gd name="connsiteY41" fmla="*/ 448894 h 562714"/>
                  <a:gd name="connsiteX42" fmla="*/ 96484 w 856117"/>
                  <a:gd name="connsiteY42" fmla="*/ 471968 h 562714"/>
                  <a:gd name="connsiteX43" fmla="*/ 83262 w 856117"/>
                  <a:gd name="connsiteY43" fmla="*/ 499043 h 562714"/>
                  <a:gd name="connsiteX44" fmla="*/ 83262 w 856117"/>
                  <a:gd name="connsiteY44" fmla="*/ 538255 h 562714"/>
                  <a:gd name="connsiteX45" fmla="*/ 24459 w 856117"/>
                  <a:gd name="connsiteY45" fmla="*/ 538255 h 562714"/>
                  <a:gd name="connsiteX46" fmla="*/ 24459 w 856117"/>
                  <a:gd name="connsiteY46" fmla="*/ 293432 h 562714"/>
                  <a:gd name="connsiteX47" fmla="*/ 259936 w 856117"/>
                  <a:gd name="connsiteY47" fmla="*/ 538255 h 562714"/>
                  <a:gd name="connsiteX48" fmla="*/ 107721 w 856117"/>
                  <a:gd name="connsiteY48" fmla="*/ 538255 h 562714"/>
                  <a:gd name="connsiteX49" fmla="*/ 107721 w 856117"/>
                  <a:gd name="connsiteY49" fmla="*/ 499043 h 562714"/>
                  <a:gd name="connsiteX50" fmla="*/ 111280 w 856117"/>
                  <a:gd name="connsiteY50" fmla="*/ 491424 h 562714"/>
                  <a:gd name="connsiteX51" fmla="*/ 151373 w 856117"/>
                  <a:gd name="connsiteY51" fmla="*/ 472350 h 562714"/>
                  <a:gd name="connsiteX52" fmla="*/ 183823 w 856117"/>
                  <a:gd name="connsiteY52" fmla="*/ 467095 h 562714"/>
                  <a:gd name="connsiteX53" fmla="*/ 217167 w 856117"/>
                  <a:gd name="connsiteY53" fmla="*/ 472613 h 562714"/>
                  <a:gd name="connsiteX54" fmla="*/ 255493 w 856117"/>
                  <a:gd name="connsiteY54" fmla="*/ 490767 h 562714"/>
                  <a:gd name="connsiteX55" fmla="*/ 256543 w 856117"/>
                  <a:gd name="connsiteY55" fmla="*/ 491544 h 562714"/>
                  <a:gd name="connsiteX56" fmla="*/ 259936 w 856117"/>
                  <a:gd name="connsiteY56" fmla="*/ 499043 h 562714"/>
                  <a:gd name="connsiteX57" fmla="*/ 259936 w 856117"/>
                  <a:gd name="connsiteY57" fmla="*/ 538255 h 562714"/>
                  <a:gd name="connsiteX58" fmla="*/ 831658 w 856117"/>
                  <a:gd name="connsiteY58" fmla="*/ 538255 h 562714"/>
                  <a:gd name="connsiteX59" fmla="*/ 366898 w 856117"/>
                  <a:gd name="connsiteY59" fmla="*/ 538255 h 562714"/>
                  <a:gd name="connsiteX60" fmla="*/ 366898 w 856117"/>
                  <a:gd name="connsiteY60" fmla="*/ 24459 h 562714"/>
                  <a:gd name="connsiteX61" fmla="*/ 831658 w 856117"/>
                  <a:gd name="connsiteY61" fmla="*/ 24459 h 562714"/>
                  <a:gd name="connsiteX62" fmla="*/ 831658 w 856117"/>
                  <a:gd name="connsiteY62" fmla="*/ 538255 h 56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6117" h="562714" fill="none" extrusionOk="0">
                    <a:moveTo>
                      <a:pt x="24459" y="0"/>
                    </a:moveTo>
                    <a:cubicBezTo>
                      <a:pt x="14563" y="-384"/>
                      <a:pt x="4922" y="-1056"/>
                      <a:pt x="0" y="0"/>
                    </a:cubicBezTo>
                    <a:cubicBezTo>
                      <a:pt x="-5574" y="222733"/>
                      <a:pt x="-2895" y="351923"/>
                      <a:pt x="0" y="562714"/>
                    </a:cubicBezTo>
                    <a:cubicBezTo>
                      <a:pt x="117028" y="574539"/>
                      <a:pt x="225542" y="557565"/>
                      <a:pt x="410937" y="562714"/>
                    </a:cubicBezTo>
                    <a:cubicBezTo>
                      <a:pt x="596332" y="567863"/>
                      <a:pt x="648219" y="554378"/>
                      <a:pt x="856118" y="562714"/>
                    </a:cubicBezTo>
                    <a:cubicBezTo>
                      <a:pt x="874175" y="308366"/>
                      <a:pt x="866196" y="189197"/>
                      <a:pt x="856118" y="0"/>
                    </a:cubicBezTo>
                    <a:cubicBezTo>
                      <a:pt x="687765" y="10453"/>
                      <a:pt x="553871" y="-19176"/>
                      <a:pt x="465238" y="0"/>
                    </a:cubicBezTo>
                    <a:cubicBezTo>
                      <a:pt x="376605" y="19176"/>
                      <a:pt x="151755" y="-4093"/>
                      <a:pt x="24459" y="0"/>
                    </a:cubicBezTo>
                    <a:close/>
                    <a:moveTo>
                      <a:pt x="342438" y="24459"/>
                    </a:moveTo>
                    <a:cubicBezTo>
                      <a:pt x="352119" y="120445"/>
                      <a:pt x="341798" y="167664"/>
                      <a:pt x="342438" y="268972"/>
                    </a:cubicBezTo>
                    <a:cubicBezTo>
                      <a:pt x="329031" y="271654"/>
                      <a:pt x="307064" y="269955"/>
                      <a:pt x="284395" y="268972"/>
                    </a:cubicBezTo>
                    <a:cubicBezTo>
                      <a:pt x="284760" y="258694"/>
                      <a:pt x="286014" y="245216"/>
                      <a:pt x="284395" y="229990"/>
                    </a:cubicBezTo>
                    <a:cubicBezTo>
                      <a:pt x="285023" y="218362"/>
                      <a:pt x="281171" y="207057"/>
                      <a:pt x="270709" y="202545"/>
                    </a:cubicBezTo>
                    <a:cubicBezTo>
                      <a:pt x="256893" y="187828"/>
                      <a:pt x="239704" y="182223"/>
                      <a:pt x="223366" y="179901"/>
                    </a:cubicBezTo>
                    <a:cubicBezTo>
                      <a:pt x="212570" y="176017"/>
                      <a:pt x="198309" y="174250"/>
                      <a:pt x="183823" y="173583"/>
                    </a:cubicBezTo>
                    <a:cubicBezTo>
                      <a:pt x="169762" y="173006"/>
                      <a:pt x="157621" y="173997"/>
                      <a:pt x="144530" y="179841"/>
                    </a:cubicBezTo>
                    <a:cubicBezTo>
                      <a:pt x="128287" y="187007"/>
                      <a:pt x="109899" y="194384"/>
                      <a:pt x="96484" y="202915"/>
                    </a:cubicBezTo>
                    <a:cubicBezTo>
                      <a:pt x="90098" y="210637"/>
                      <a:pt x="83488" y="220897"/>
                      <a:pt x="83262" y="229990"/>
                    </a:cubicBezTo>
                    <a:cubicBezTo>
                      <a:pt x="82424" y="238880"/>
                      <a:pt x="83391" y="257572"/>
                      <a:pt x="83262" y="268972"/>
                    </a:cubicBezTo>
                    <a:cubicBezTo>
                      <a:pt x="66488" y="271661"/>
                      <a:pt x="52412" y="268552"/>
                      <a:pt x="24459" y="268972"/>
                    </a:cubicBezTo>
                    <a:cubicBezTo>
                      <a:pt x="29795" y="183898"/>
                      <a:pt x="29957" y="79092"/>
                      <a:pt x="24459" y="24459"/>
                    </a:cubicBezTo>
                    <a:cubicBezTo>
                      <a:pt x="164131" y="26632"/>
                      <a:pt x="277364" y="39785"/>
                      <a:pt x="342438" y="24459"/>
                    </a:cubicBezTo>
                    <a:close/>
                    <a:moveTo>
                      <a:pt x="259936" y="268972"/>
                    </a:moveTo>
                    <a:cubicBezTo>
                      <a:pt x="220163" y="274504"/>
                      <a:pt x="156810" y="267239"/>
                      <a:pt x="107721" y="268972"/>
                    </a:cubicBezTo>
                    <a:cubicBezTo>
                      <a:pt x="108147" y="253898"/>
                      <a:pt x="108888" y="247358"/>
                      <a:pt x="107721" y="229990"/>
                    </a:cubicBezTo>
                    <a:cubicBezTo>
                      <a:pt x="107272" y="227197"/>
                      <a:pt x="109057" y="223945"/>
                      <a:pt x="111280" y="222371"/>
                    </a:cubicBezTo>
                    <a:cubicBezTo>
                      <a:pt x="123402" y="214492"/>
                      <a:pt x="135294" y="206584"/>
                      <a:pt x="151373" y="203298"/>
                    </a:cubicBezTo>
                    <a:cubicBezTo>
                      <a:pt x="162002" y="198863"/>
                      <a:pt x="172108" y="199422"/>
                      <a:pt x="183823" y="198043"/>
                    </a:cubicBezTo>
                    <a:cubicBezTo>
                      <a:pt x="195727" y="199792"/>
                      <a:pt x="208057" y="200136"/>
                      <a:pt x="217167" y="203561"/>
                    </a:cubicBezTo>
                    <a:cubicBezTo>
                      <a:pt x="227977" y="205150"/>
                      <a:pt x="244320" y="209428"/>
                      <a:pt x="255493" y="221714"/>
                    </a:cubicBezTo>
                    <a:cubicBezTo>
                      <a:pt x="255805" y="221930"/>
                      <a:pt x="256179" y="222254"/>
                      <a:pt x="256543" y="222491"/>
                    </a:cubicBezTo>
                    <a:cubicBezTo>
                      <a:pt x="259048" y="224823"/>
                      <a:pt x="260200" y="227142"/>
                      <a:pt x="259936" y="229990"/>
                    </a:cubicBezTo>
                    <a:cubicBezTo>
                      <a:pt x="259876" y="240682"/>
                      <a:pt x="260668" y="255634"/>
                      <a:pt x="259936" y="268972"/>
                    </a:cubicBezTo>
                    <a:close/>
                    <a:moveTo>
                      <a:pt x="24459" y="293432"/>
                    </a:moveTo>
                    <a:cubicBezTo>
                      <a:pt x="118974" y="285747"/>
                      <a:pt x="264663" y="288887"/>
                      <a:pt x="342438" y="293432"/>
                    </a:cubicBezTo>
                    <a:cubicBezTo>
                      <a:pt x="338224" y="346321"/>
                      <a:pt x="347441" y="473950"/>
                      <a:pt x="342438" y="538255"/>
                    </a:cubicBezTo>
                    <a:cubicBezTo>
                      <a:pt x="317852" y="536297"/>
                      <a:pt x="302267" y="539015"/>
                      <a:pt x="284395" y="538255"/>
                    </a:cubicBezTo>
                    <a:cubicBezTo>
                      <a:pt x="284040" y="521465"/>
                      <a:pt x="282957" y="507289"/>
                      <a:pt x="284395" y="499043"/>
                    </a:cubicBezTo>
                    <a:cubicBezTo>
                      <a:pt x="283156" y="488203"/>
                      <a:pt x="279714" y="478796"/>
                      <a:pt x="270709" y="471598"/>
                    </a:cubicBezTo>
                    <a:cubicBezTo>
                      <a:pt x="258183" y="463077"/>
                      <a:pt x="243739" y="451723"/>
                      <a:pt x="223366" y="448954"/>
                    </a:cubicBezTo>
                    <a:cubicBezTo>
                      <a:pt x="211910" y="444376"/>
                      <a:pt x="196996" y="441998"/>
                      <a:pt x="183823" y="442636"/>
                    </a:cubicBezTo>
                    <a:cubicBezTo>
                      <a:pt x="169203" y="440722"/>
                      <a:pt x="160115" y="445828"/>
                      <a:pt x="144530" y="448894"/>
                    </a:cubicBezTo>
                    <a:cubicBezTo>
                      <a:pt x="126473" y="451098"/>
                      <a:pt x="113074" y="461189"/>
                      <a:pt x="96484" y="471968"/>
                    </a:cubicBezTo>
                    <a:cubicBezTo>
                      <a:pt x="87613" y="476847"/>
                      <a:pt x="83823" y="488461"/>
                      <a:pt x="83262" y="499043"/>
                    </a:cubicBezTo>
                    <a:cubicBezTo>
                      <a:pt x="81472" y="516249"/>
                      <a:pt x="81591" y="519441"/>
                      <a:pt x="83262" y="538255"/>
                    </a:cubicBezTo>
                    <a:cubicBezTo>
                      <a:pt x="71337" y="537257"/>
                      <a:pt x="51474" y="538587"/>
                      <a:pt x="24459" y="538255"/>
                    </a:cubicBezTo>
                    <a:cubicBezTo>
                      <a:pt x="19199" y="446601"/>
                      <a:pt x="14849" y="357065"/>
                      <a:pt x="24459" y="293432"/>
                    </a:cubicBezTo>
                    <a:close/>
                    <a:moveTo>
                      <a:pt x="259936" y="538255"/>
                    </a:moveTo>
                    <a:cubicBezTo>
                      <a:pt x="207423" y="544991"/>
                      <a:pt x="181526" y="536553"/>
                      <a:pt x="107721" y="538255"/>
                    </a:cubicBezTo>
                    <a:cubicBezTo>
                      <a:pt x="108178" y="520227"/>
                      <a:pt x="108271" y="511087"/>
                      <a:pt x="107721" y="499043"/>
                    </a:cubicBezTo>
                    <a:cubicBezTo>
                      <a:pt x="107630" y="496268"/>
                      <a:pt x="108761" y="493275"/>
                      <a:pt x="111280" y="491424"/>
                    </a:cubicBezTo>
                    <a:cubicBezTo>
                      <a:pt x="122834" y="485271"/>
                      <a:pt x="137106" y="477421"/>
                      <a:pt x="151373" y="472350"/>
                    </a:cubicBezTo>
                    <a:cubicBezTo>
                      <a:pt x="161862" y="468073"/>
                      <a:pt x="171035" y="468952"/>
                      <a:pt x="183823" y="467095"/>
                    </a:cubicBezTo>
                    <a:cubicBezTo>
                      <a:pt x="195688" y="467735"/>
                      <a:pt x="206717" y="471032"/>
                      <a:pt x="217167" y="472613"/>
                    </a:cubicBezTo>
                    <a:cubicBezTo>
                      <a:pt x="229475" y="473678"/>
                      <a:pt x="241807" y="482654"/>
                      <a:pt x="255493" y="490767"/>
                    </a:cubicBezTo>
                    <a:cubicBezTo>
                      <a:pt x="255970" y="491184"/>
                      <a:pt x="256021" y="491230"/>
                      <a:pt x="256543" y="491544"/>
                    </a:cubicBezTo>
                    <a:cubicBezTo>
                      <a:pt x="258785" y="493489"/>
                      <a:pt x="259471" y="495752"/>
                      <a:pt x="259936" y="499043"/>
                    </a:cubicBezTo>
                    <a:cubicBezTo>
                      <a:pt x="261303" y="518276"/>
                      <a:pt x="261042" y="522578"/>
                      <a:pt x="259936" y="538255"/>
                    </a:cubicBezTo>
                    <a:close/>
                    <a:moveTo>
                      <a:pt x="831658" y="538255"/>
                    </a:moveTo>
                    <a:cubicBezTo>
                      <a:pt x="639468" y="560349"/>
                      <a:pt x="538112" y="545636"/>
                      <a:pt x="366898" y="538255"/>
                    </a:cubicBezTo>
                    <a:cubicBezTo>
                      <a:pt x="368509" y="325165"/>
                      <a:pt x="344213" y="138284"/>
                      <a:pt x="366898" y="24459"/>
                    </a:cubicBezTo>
                    <a:cubicBezTo>
                      <a:pt x="590981" y="41390"/>
                      <a:pt x="703430" y="42329"/>
                      <a:pt x="831658" y="24459"/>
                    </a:cubicBezTo>
                    <a:cubicBezTo>
                      <a:pt x="806093" y="158652"/>
                      <a:pt x="813822" y="362249"/>
                      <a:pt x="831658" y="538255"/>
                    </a:cubicBezTo>
                    <a:close/>
                  </a:path>
                  <a:path w="856117" h="562714" stroke="0" extrusionOk="0">
                    <a:moveTo>
                      <a:pt x="24459" y="0"/>
                    </a:moveTo>
                    <a:cubicBezTo>
                      <a:pt x="15019" y="-829"/>
                      <a:pt x="4922" y="647"/>
                      <a:pt x="0" y="0"/>
                    </a:cubicBezTo>
                    <a:cubicBezTo>
                      <a:pt x="10912" y="273888"/>
                      <a:pt x="-15708" y="352539"/>
                      <a:pt x="0" y="562714"/>
                    </a:cubicBezTo>
                    <a:cubicBezTo>
                      <a:pt x="94214" y="582944"/>
                      <a:pt x="222161" y="560680"/>
                      <a:pt x="410937" y="562714"/>
                    </a:cubicBezTo>
                    <a:cubicBezTo>
                      <a:pt x="599713" y="564748"/>
                      <a:pt x="734466" y="552704"/>
                      <a:pt x="856118" y="562714"/>
                    </a:cubicBezTo>
                    <a:cubicBezTo>
                      <a:pt x="882620" y="400896"/>
                      <a:pt x="843938" y="156780"/>
                      <a:pt x="856118" y="0"/>
                    </a:cubicBezTo>
                    <a:cubicBezTo>
                      <a:pt x="674990" y="-17242"/>
                      <a:pt x="641607" y="584"/>
                      <a:pt x="465238" y="0"/>
                    </a:cubicBezTo>
                    <a:cubicBezTo>
                      <a:pt x="288869" y="-584"/>
                      <a:pt x="184109" y="11753"/>
                      <a:pt x="24459" y="0"/>
                    </a:cubicBezTo>
                    <a:close/>
                    <a:moveTo>
                      <a:pt x="342438" y="24459"/>
                    </a:moveTo>
                    <a:cubicBezTo>
                      <a:pt x="353397" y="137870"/>
                      <a:pt x="352875" y="187956"/>
                      <a:pt x="342438" y="268972"/>
                    </a:cubicBezTo>
                    <a:cubicBezTo>
                      <a:pt x="317003" y="268180"/>
                      <a:pt x="298107" y="269983"/>
                      <a:pt x="284395" y="268972"/>
                    </a:cubicBezTo>
                    <a:cubicBezTo>
                      <a:pt x="283817" y="257023"/>
                      <a:pt x="285979" y="241387"/>
                      <a:pt x="284395" y="229990"/>
                    </a:cubicBezTo>
                    <a:cubicBezTo>
                      <a:pt x="285178" y="217241"/>
                      <a:pt x="277562" y="210428"/>
                      <a:pt x="270709" y="202545"/>
                    </a:cubicBezTo>
                    <a:cubicBezTo>
                      <a:pt x="258621" y="191805"/>
                      <a:pt x="237353" y="181406"/>
                      <a:pt x="223366" y="179901"/>
                    </a:cubicBezTo>
                    <a:cubicBezTo>
                      <a:pt x="212660" y="174696"/>
                      <a:pt x="195611" y="174265"/>
                      <a:pt x="183823" y="173583"/>
                    </a:cubicBezTo>
                    <a:cubicBezTo>
                      <a:pt x="169732" y="172905"/>
                      <a:pt x="154946" y="174450"/>
                      <a:pt x="144530" y="179841"/>
                    </a:cubicBezTo>
                    <a:cubicBezTo>
                      <a:pt x="129046" y="186524"/>
                      <a:pt x="111925" y="193189"/>
                      <a:pt x="96484" y="202915"/>
                    </a:cubicBezTo>
                    <a:cubicBezTo>
                      <a:pt x="86217" y="207933"/>
                      <a:pt x="81471" y="217676"/>
                      <a:pt x="83262" y="229990"/>
                    </a:cubicBezTo>
                    <a:cubicBezTo>
                      <a:pt x="81994" y="243975"/>
                      <a:pt x="81358" y="250013"/>
                      <a:pt x="83262" y="268972"/>
                    </a:cubicBezTo>
                    <a:cubicBezTo>
                      <a:pt x="70800" y="270385"/>
                      <a:pt x="41044" y="269563"/>
                      <a:pt x="24459" y="268972"/>
                    </a:cubicBezTo>
                    <a:cubicBezTo>
                      <a:pt x="22955" y="207632"/>
                      <a:pt x="21059" y="118938"/>
                      <a:pt x="24459" y="24459"/>
                    </a:cubicBezTo>
                    <a:cubicBezTo>
                      <a:pt x="124042" y="34796"/>
                      <a:pt x="238909" y="14868"/>
                      <a:pt x="342438" y="24459"/>
                    </a:cubicBezTo>
                    <a:close/>
                    <a:moveTo>
                      <a:pt x="259936" y="268972"/>
                    </a:moveTo>
                    <a:cubicBezTo>
                      <a:pt x="219647" y="275914"/>
                      <a:pt x="158005" y="270528"/>
                      <a:pt x="107721" y="268972"/>
                    </a:cubicBezTo>
                    <a:cubicBezTo>
                      <a:pt x="109475" y="250516"/>
                      <a:pt x="106269" y="242140"/>
                      <a:pt x="107721" y="229990"/>
                    </a:cubicBezTo>
                    <a:cubicBezTo>
                      <a:pt x="107538" y="226989"/>
                      <a:pt x="108756" y="224129"/>
                      <a:pt x="111280" y="222371"/>
                    </a:cubicBezTo>
                    <a:cubicBezTo>
                      <a:pt x="125660" y="213436"/>
                      <a:pt x="137979" y="205541"/>
                      <a:pt x="151373" y="203298"/>
                    </a:cubicBezTo>
                    <a:cubicBezTo>
                      <a:pt x="163089" y="200337"/>
                      <a:pt x="173359" y="198117"/>
                      <a:pt x="183823" y="198043"/>
                    </a:cubicBezTo>
                    <a:cubicBezTo>
                      <a:pt x="193659" y="200633"/>
                      <a:pt x="208157" y="200808"/>
                      <a:pt x="217167" y="203561"/>
                    </a:cubicBezTo>
                    <a:cubicBezTo>
                      <a:pt x="230617" y="208030"/>
                      <a:pt x="242903" y="210721"/>
                      <a:pt x="255493" y="221714"/>
                    </a:cubicBezTo>
                    <a:cubicBezTo>
                      <a:pt x="255734" y="221893"/>
                      <a:pt x="256239" y="222250"/>
                      <a:pt x="256543" y="222491"/>
                    </a:cubicBezTo>
                    <a:cubicBezTo>
                      <a:pt x="258637" y="224870"/>
                      <a:pt x="260179" y="227104"/>
                      <a:pt x="259936" y="229990"/>
                    </a:cubicBezTo>
                    <a:cubicBezTo>
                      <a:pt x="261243" y="248947"/>
                      <a:pt x="260579" y="260636"/>
                      <a:pt x="259936" y="268972"/>
                    </a:cubicBezTo>
                    <a:close/>
                    <a:moveTo>
                      <a:pt x="24459" y="293432"/>
                    </a:moveTo>
                    <a:cubicBezTo>
                      <a:pt x="132161" y="292496"/>
                      <a:pt x="256142" y="299826"/>
                      <a:pt x="342438" y="293432"/>
                    </a:cubicBezTo>
                    <a:cubicBezTo>
                      <a:pt x="332179" y="385720"/>
                      <a:pt x="351367" y="465232"/>
                      <a:pt x="342438" y="538255"/>
                    </a:cubicBezTo>
                    <a:cubicBezTo>
                      <a:pt x="325779" y="540848"/>
                      <a:pt x="308776" y="536636"/>
                      <a:pt x="284395" y="538255"/>
                    </a:cubicBezTo>
                    <a:cubicBezTo>
                      <a:pt x="286003" y="524073"/>
                      <a:pt x="282934" y="513356"/>
                      <a:pt x="284395" y="499043"/>
                    </a:cubicBezTo>
                    <a:cubicBezTo>
                      <a:pt x="284253" y="488520"/>
                      <a:pt x="277960" y="477684"/>
                      <a:pt x="270709" y="471598"/>
                    </a:cubicBezTo>
                    <a:cubicBezTo>
                      <a:pt x="259938" y="462106"/>
                      <a:pt x="239027" y="451421"/>
                      <a:pt x="223366" y="448954"/>
                    </a:cubicBezTo>
                    <a:cubicBezTo>
                      <a:pt x="212266" y="444564"/>
                      <a:pt x="197707" y="442587"/>
                      <a:pt x="183823" y="442636"/>
                    </a:cubicBezTo>
                    <a:cubicBezTo>
                      <a:pt x="171885" y="443445"/>
                      <a:pt x="156031" y="446702"/>
                      <a:pt x="144530" y="448894"/>
                    </a:cubicBezTo>
                    <a:cubicBezTo>
                      <a:pt x="126490" y="455252"/>
                      <a:pt x="113251" y="458321"/>
                      <a:pt x="96484" y="471968"/>
                    </a:cubicBezTo>
                    <a:cubicBezTo>
                      <a:pt x="86702" y="476973"/>
                      <a:pt x="85397" y="488249"/>
                      <a:pt x="83262" y="499043"/>
                    </a:cubicBezTo>
                    <a:cubicBezTo>
                      <a:pt x="83216" y="512599"/>
                      <a:pt x="82660" y="521975"/>
                      <a:pt x="83262" y="538255"/>
                    </a:cubicBezTo>
                    <a:cubicBezTo>
                      <a:pt x="61969" y="538793"/>
                      <a:pt x="40591" y="536793"/>
                      <a:pt x="24459" y="538255"/>
                    </a:cubicBezTo>
                    <a:cubicBezTo>
                      <a:pt x="29633" y="486628"/>
                      <a:pt x="23397" y="408311"/>
                      <a:pt x="24459" y="293432"/>
                    </a:cubicBezTo>
                    <a:close/>
                    <a:moveTo>
                      <a:pt x="259936" y="538255"/>
                    </a:moveTo>
                    <a:cubicBezTo>
                      <a:pt x="193260" y="537470"/>
                      <a:pt x="170642" y="534191"/>
                      <a:pt x="107721" y="538255"/>
                    </a:cubicBezTo>
                    <a:cubicBezTo>
                      <a:pt x="105897" y="522447"/>
                      <a:pt x="107777" y="509249"/>
                      <a:pt x="107721" y="499043"/>
                    </a:cubicBezTo>
                    <a:cubicBezTo>
                      <a:pt x="108049" y="496205"/>
                      <a:pt x="108576" y="492988"/>
                      <a:pt x="111280" y="491424"/>
                    </a:cubicBezTo>
                    <a:cubicBezTo>
                      <a:pt x="123875" y="481329"/>
                      <a:pt x="137125" y="477038"/>
                      <a:pt x="151373" y="472350"/>
                    </a:cubicBezTo>
                    <a:cubicBezTo>
                      <a:pt x="161263" y="469758"/>
                      <a:pt x="173923" y="469331"/>
                      <a:pt x="183823" y="467095"/>
                    </a:cubicBezTo>
                    <a:cubicBezTo>
                      <a:pt x="194926" y="466034"/>
                      <a:pt x="205712" y="470854"/>
                      <a:pt x="217167" y="472613"/>
                    </a:cubicBezTo>
                    <a:cubicBezTo>
                      <a:pt x="231931" y="473870"/>
                      <a:pt x="244006" y="481529"/>
                      <a:pt x="255493" y="490767"/>
                    </a:cubicBezTo>
                    <a:cubicBezTo>
                      <a:pt x="255837" y="491094"/>
                      <a:pt x="256068" y="491214"/>
                      <a:pt x="256543" y="491544"/>
                    </a:cubicBezTo>
                    <a:cubicBezTo>
                      <a:pt x="258408" y="493110"/>
                      <a:pt x="259949" y="496111"/>
                      <a:pt x="259936" y="499043"/>
                    </a:cubicBezTo>
                    <a:cubicBezTo>
                      <a:pt x="258799" y="516883"/>
                      <a:pt x="260045" y="522519"/>
                      <a:pt x="259936" y="538255"/>
                    </a:cubicBezTo>
                    <a:close/>
                    <a:moveTo>
                      <a:pt x="831658" y="538255"/>
                    </a:moveTo>
                    <a:cubicBezTo>
                      <a:pt x="656621" y="541993"/>
                      <a:pt x="464419" y="555033"/>
                      <a:pt x="366898" y="538255"/>
                    </a:cubicBezTo>
                    <a:cubicBezTo>
                      <a:pt x="381303" y="318437"/>
                      <a:pt x="374849" y="185603"/>
                      <a:pt x="366898" y="24459"/>
                    </a:cubicBezTo>
                    <a:cubicBezTo>
                      <a:pt x="480840" y="8431"/>
                      <a:pt x="628392" y="16160"/>
                      <a:pt x="831658" y="24459"/>
                    </a:cubicBezTo>
                    <a:cubicBezTo>
                      <a:pt x="825916" y="171511"/>
                      <a:pt x="836239" y="331296"/>
                      <a:pt x="831658" y="538255"/>
                    </a:cubicBezTo>
                    <a:close/>
                  </a:path>
                </a:pathLst>
              </a:custGeom>
              <a:solidFill>
                <a:srgbClr val="231F20"/>
              </a:solidFill>
              <a:ln w="12204" cap="flat">
                <a:solidFill>
                  <a:srgbClr val="0070C0"/>
                </a:solidFill>
                <a:prstDash val="solid"/>
                <a:miter/>
                <a:extLst>
                  <a:ext uri="{C807C97D-BFC1-408E-A445-0C87EB9F89A2}">
                    <ask:lineSketchStyleProps xmlns:ask="http://schemas.microsoft.com/office/drawing/2018/sketchyshapes" sd="846379763">
                      <a:custGeom>
                        <a:avLst/>
                        <a:gdLst>
                          <a:gd name="connsiteX0" fmla="*/ 24459 w 856117"/>
                          <a:gd name="connsiteY0" fmla="*/ 0 h 562714"/>
                          <a:gd name="connsiteX1" fmla="*/ 0 w 856117"/>
                          <a:gd name="connsiteY1" fmla="*/ 0 h 562714"/>
                          <a:gd name="connsiteX2" fmla="*/ 0 w 856117"/>
                          <a:gd name="connsiteY2" fmla="*/ 562714 h 562714"/>
                          <a:gd name="connsiteX3" fmla="*/ 856118 w 856117"/>
                          <a:gd name="connsiteY3" fmla="*/ 562714 h 562714"/>
                          <a:gd name="connsiteX4" fmla="*/ 856118 w 856117"/>
                          <a:gd name="connsiteY4" fmla="*/ 0 h 562714"/>
                          <a:gd name="connsiteX5" fmla="*/ 24459 w 856117"/>
                          <a:gd name="connsiteY5" fmla="*/ 0 h 562714"/>
                          <a:gd name="connsiteX6" fmla="*/ 342438 w 856117"/>
                          <a:gd name="connsiteY6" fmla="*/ 24459 h 562714"/>
                          <a:gd name="connsiteX7" fmla="*/ 342438 w 856117"/>
                          <a:gd name="connsiteY7" fmla="*/ 268972 h 562714"/>
                          <a:gd name="connsiteX8" fmla="*/ 284395 w 856117"/>
                          <a:gd name="connsiteY8" fmla="*/ 268972 h 562714"/>
                          <a:gd name="connsiteX9" fmla="*/ 284395 w 856117"/>
                          <a:gd name="connsiteY9" fmla="*/ 229990 h 562714"/>
                          <a:gd name="connsiteX10" fmla="*/ 270709 w 856117"/>
                          <a:gd name="connsiteY10" fmla="*/ 202545 h 562714"/>
                          <a:gd name="connsiteX11" fmla="*/ 223366 w 856117"/>
                          <a:gd name="connsiteY11" fmla="*/ 179901 h 562714"/>
                          <a:gd name="connsiteX12" fmla="*/ 183823 w 856117"/>
                          <a:gd name="connsiteY12" fmla="*/ 173583 h 562714"/>
                          <a:gd name="connsiteX13" fmla="*/ 144530 w 856117"/>
                          <a:gd name="connsiteY13" fmla="*/ 179841 h 562714"/>
                          <a:gd name="connsiteX14" fmla="*/ 96484 w 856117"/>
                          <a:gd name="connsiteY14" fmla="*/ 202915 h 562714"/>
                          <a:gd name="connsiteX15" fmla="*/ 83262 w 856117"/>
                          <a:gd name="connsiteY15" fmla="*/ 229990 h 562714"/>
                          <a:gd name="connsiteX16" fmla="*/ 83262 w 856117"/>
                          <a:gd name="connsiteY16" fmla="*/ 268972 h 562714"/>
                          <a:gd name="connsiteX17" fmla="*/ 24459 w 856117"/>
                          <a:gd name="connsiteY17" fmla="*/ 268972 h 562714"/>
                          <a:gd name="connsiteX18" fmla="*/ 24459 w 856117"/>
                          <a:gd name="connsiteY18" fmla="*/ 24459 h 562714"/>
                          <a:gd name="connsiteX19" fmla="*/ 259936 w 856117"/>
                          <a:gd name="connsiteY19" fmla="*/ 268972 h 562714"/>
                          <a:gd name="connsiteX20" fmla="*/ 107721 w 856117"/>
                          <a:gd name="connsiteY20" fmla="*/ 268972 h 562714"/>
                          <a:gd name="connsiteX21" fmla="*/ 107721 w 856117"/>
                          <a:gd name="connsiteY21" fmla="*/ 229990 h 562714"/>
                          <a:gd name="connsiteX22" fmla="*/ 111280 w 856117"/>
                          <a:gd name="connsiteY22" fmla="*/ 222371 h 562714"/>
                          <a:gd name="connsiteX23" fmla="*/ 151373 w 856117"/>
                          <a:gd name="connsiteY23" fmla="*/ 203298 h 562714"/>
                          <a:gd name="connsiteX24" fmla="*/ 183823 w 856117"/>
                          <a:gd name="connsiteY24" fmla="*/ 198043 h 562714"/>
                          <a:gd name="connsiteX25" fmla="*/ 217167 w 856117"/>
                          <a:gd name="connsiteY25" fmla="*/ 203561 h 562714"/>
                          <a:gd name="connsiteX26" fmla="*/ 255493 w 856117"/>
                          <a:gd name="connsiteY26" fmla="*/ 221714 h 562714"/>
                          <a:gd name="connsiteX27" fmla="*/ 256543 w 856117"/>
                          <a:gd name="connsiteY27" fmla="*/ 222491 h 562714"/>
                          <a:gd name="connsiteX28" fmla="*/ 259936 w 856117"/>
                          <a:gd name="connsiteY28" fmla="*/ 229990 h 562714"/>
                          <a:gd name="connsiteX29" fmla="*/ 24459 w 856117"/>
                          <a:gd name="connsiteY29" fmla="*/ 293432 h 562714"/>
                          <a:gd name="connsiteX30" fmla="*/ 342438 w 856117"/>
                          <a:gd name="connsiteY30" fmla="*/ 293432 h 562714"/>
                          <a:gd name="connsiteX31" fmla="*/ 342438 w 856117"/>
                          <a:gd name="connsiteY31" fmla="*/ 538255 h 562714"/>
                          <a:gd name="connsiteX32" fmla="*/ 284395 w 856117"/>
                          <a:gd name="connsiteY32" fmla="*/ 538255 h 562714"/>
                          <a:gd name="connsiteX33" fmla="*/ 284395 w 856117"/>
                          <a:gd name="connsiteY33" fmla="*/ 499043 h 562714"/>
                          <a:gd name="connsiteX34" fmla="*/ 270709 w 856117"/>
                          <a:gd name="connsiteY34" fmla="*/ 471598 h 562714"/>
                          <a:gd name="connsiteX35" fmla="*/ 223366 w 856117"/>
                          <a:gd name="connsiteY35" fmla="*/ 448954 h 562714"/>
                          <a:gd name="connsiteX36" fmla="*/ 183823 w 856117"/>
                          <a:gd name="connsiteY36" fmla="*/ 442636 h 562714"/>
                          <a:gd name="connsiteX37" fmla="*/ 144530 w 856117"/>
                          <a:gd name="connsiteY37" fmla="*/ 448894 h 562714"/>
                          <a:gd name="connsiteX38" fmla="*/ 96484 w 856117"/>
                          <a:gd name="connsiteY38" fmla="*/ 471968 h 562714"/>
                          <a:gd name="connsiteX39" fmla="*/ 83262 w 856117"/>
                          <a:gd name="connsiteY39" fmla="*/ 499043 h 562714"/>
                          <a:gd name="connsiteX40" fmla="*/ 83262 w 856117"/>
                          <a:gd name="connsiteY40" fmla="*/ 538255 h 562714"/>
                          <a:gd name="connsiteX41" fmla="*/ 24459 w 856117"/>
                          <a:gd name="connsiteY41" fmla="*/ 538255 h 562714"/>
                          <a:gd name="connsiteX42" fmla="*/ 259936 w 856117"/>
                          <a:gd name="connsiteY42" fmla="*/ 538255 h 562714"/>
                          <a:gd name="connsiteX43" fmla="*/ 107721 w 856117"/>
                          <a:gd name="connsiteY43" fmla="*/ 538255 h 562714"/>
                          <a:gd name="connsiteX44" fmla="*/ 107721 w 856117"/>
                          <a:gd name="connsiteY44" fmla="*/ 499043 h 562714"/>
                          <a:gd name="connsiteX45" fmla="*/ 111280 w 856117"/>
                          <a:gd name="connsiteY45" fmla="*/ 491424 h 562714"/>
                          <a:gd name="connsiteX46" fmla="*/ 151373 w 856117"/>
                          <a:gd name="connsiteY46" fmla="*/ 472350 h 562714"/>
                          <a:gd name="connsiteX47" fmla="*/ 183823 w 856117"/>
                          <a:gd name="connsiteY47" fmla="*/ 467095 h 562714"/>
                          <a:gd name="connsiteX48" fmla="*/ 217167 w 856117"/>
                          <a:gd name="connsiteY48" fmla="*/ 472613 h 562714"/>
                          <a:gd name="connsiteX49" fmla="*/ 255493 w 856117"/>
                          <a:gd name="connsiteY49" fmla="*/ 490767 h 562714"/>
                          <a:gd name="connsiteX50" fmla="*/ 256543 w 856117"/>
                          <a:gd name="connsiteY50" fmla="*/ 491544 h 562714"/>
                          <a:gd name="connsiteX51" fmla="*/ 259936 w 856117"/>
                          <a:gd name="connsiteY51" fmla="*/ 499043 h 562714"/>
                          <a:gd name="connsiteX52" fmla="*/ 831658 w 856117"/>
                          <a:gd name="connsiteY52" fmla="*/ 538255 h 562714"/>
                          <a:gd name="connsiteX53" fmla="*/ 366898 w 856117"/>
                          <a:gd name="connsiteY53" fmla="*/ 538255 h 562714"/>
                          <a:gd name="connsiteX54" fmla="*/ 366898 w 856117"/>
                          <a:gd name="connsiteY54" fmla="*/ 24459 h 562714"/>
                          <a:gd name="connsiteX55" fmla="*/ 831658 w 856117"/>
                          <a:gd name="connsiteY55" fmla="*/ 24459 h 56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56117" h="562714">
                            <a:moveTo>
                              <a:pt x="24459" y="0"/>
                            </a:moveTo>
                            <a:lnTo>
                              <a:pt x="0" y="0"/>
                            </a:lnTo>
                            <a:lnTo>
                              <a:pt x="0" y="562714"/>
                            </a:lnTo>
                            <a:lnTo>
                              <a:pt x="856118" y="562714"/>
                            </a:lnTo>
                            <a:lnTo>
                              <a:pt x="856118" y="0"/>
                            </a:lnTo>
                            <a:lnTo>
                              <a:pt x="24459" y="0"/>
                            </a:lnTo>
                            <a:close/>
                            <a:moveTo>
                              <a:pt x="342438" y="24459"/>
                            </a:moveTo>
                            <a:lnTo>
                              <a:pt x="342438" y="268972"/>
                            </a:lnTo>
                            <a:lnTo>
                              <a:pt x="284395" y="268972"/>
                            </a:lnTo>
                            <a:lnTo>
                              <a:pt x="284395" y="229990"/>
                            </a:lnTo>
                            <a:cubicBezTo>
                              <a:pt x="284583" y="219157"/>
                              <a:pt x="279475" y="208912"/>
                              <a:pt x="270709" y="202545"/>
                            </a:cubicBezTo>
                            <a:cubicBezTo>
                              <a:pt x="256741" y="191678"/>
                              <a:pt x="240592" y="183954"/>
                              <a:pt x="223366" y="179901"/>
                            </a:cubicBezTo>
                            <a:cubicBezTo>
                              <a:pt x="210519" y="176072"/>
                              <a:pt x="197223" y="173948"/>
                              <a:pt x="183823" y="173583"/>
                            </a:cubicBezTo>
                            <a:cubicBezTo>
                              <a:pt x="170477" y="173579"/>
                              <a:pt x="157215" y="175692"/>
                              <a:pt x="144530" y="179841"/>
                            </a:cubicBezTo>
                            <a:cubicBezTo>
                              <a:pt x="127246" y="184552"/>
                              <a:pt x="110966" y="192372"/>
                              <a:pt x="96484" y="202915"/>
                            </a:cubicBezTo>
                            <a:cubicBezTo>
                              <a:pt x="88167" y="209444"/>
                              <a:pt x="83298" y="219419"/>
                              <a:pt x="83262" y="229990"/>
                            </a:cubicBezTo>
                            <a:lnTo>
                              <a:pt x="83262" y="268972"/>
                            </a:lnTo>
                            <a:lnTo>
                              <a:pt x="24459" y="268972"/>
                            </a:lnTo>
                            <a:lnTo>
                              <a:pt x="24459" y="24459"/>
                            </a:lnTo>
                            <a:close/>
                            <a:moveTo>
                              <a:pt x="259936" y="268972"/>
                            </a:moveTo>
                            <a:lnTo>
                              <a:pt x="107721" y="268972"/>
                            </a:lnTo>
                            <a:lnTo>
                              <a:pt x="107721" y="229990"/>
                            </a:lnTo>
                            <a:cubicBezTo>
                              <a:pt x="107636" y="227031"/>
                              <a:pt x="108955" y="224204"/>
                              <a:pt x="111280" y="222371"/>
                            </a:cubicBezTo>
                            <a:cubicBezTo>
                              <a:pt x="123388" y="213651"/>
                              <a:pt x="136970" y="207190"/>
                              <a:pt x="151373" y="203298"/>
                            </a:cubicBezTo>
                            <a:cubicBezTo>
                              <a:pt x="161849" y="199860"/>
                              <a:pt x="172798" y="198087"/>
                              <a:pt x="183823" y="198043"/>
                            </a:cubicBezTo>
                            <a:cubicBezTo>
                              <a:pt x="195129" y="198438"/>
                              <a:pt x="206337" y="200292"/>
                              <a:pt x="217167" y="203561"/>
                            </a:cubicBezTo>
                            <a:cubicBezTo>
                              <a:pt x="231113" y="206745"/>
                              <a:pt x="244194" y="212941"/>
                              <a:pt x="255493" y="221714"/>
                            </a:cubicBezTo>
                            <a:lnTo>
                              <a:pt x="256543" y="222491"/>
                            </a:lnTo>
                            <a:cubicBezTo>
                              <a:pt x="258808" y="224305"/>
                              <a:pt x="260068" y="227092"/>
                              <a:pt x="259936" y="229990"/>
                            </a:cubicBezTo>
                            <a:close/>
                            <a:moveTo>
                              <a:pt x="24459" y="293432"/>
                            </a:moveTo>
                            <a:lnTo>
                              <a:pt x="342438" y="293432"/>
                            </a:lnTo>
                            <a:lnTo>
                              <a:pt x="342438" y="538255"/>
                            </a:lnTo>
                            <a:lnTo>
                              <a:pt x="284395" y="538255"/>
                            </a:lnTo>
                            <a:lnTo>
                              <a:pt x="284395" y="499043"/>
                            </a:lnTo>
                            <a:cubicBezTo>
                              <a:pt x="284583" y="488210"/>
                              <a:pt x="279475" y="477965"/>
                              <a:pt x="270709" y="471598"/>
                            </a:cubicBezTo>
                            <a:cubicBezTo>
                              <a:pt x="256741" y="460731"/>
                              <a:pt x="240592" y="453007"/>
                              <a:pt x="223366" y="448954"/>
                            </a:cubicBezTo>
                            <a:cubicBezTo>
                              <a:pt x="210519" y="445125"/>
                              <a:pt x="197223" y="443001"/>
                              <a:pt x="183823" y="442636"/>
                            </a:cubicBezTo>
                            <a:cubicBezTo>
                              <a:pt x="170477" y="442632"/>
                              <a:pt x="157215" y="444744"/>
                              <a:pt x="144530" y="448894"/>
                            </a:cubicBezTo>
                            <a:cubicBezTo>
                              <a:pt x="127246" y="453605"/>
                              <a:pt x="110966" y="461425"/>
                              <a:pt x="96484" y="471968"/>
                            </a:cubicBezTo>
                            <a:cubicBezTo>
                              <a:pt x="88167" y="478497"/>
                              <a:pt x="83298" y="488472"/>
                              <a:pt x="83262" y="499043"/>
                            </a:cubicBezTo>
                            <a:lnTo>
                              <a:pt x="83262" y="538255"/>
                            </a:lnTo>
                            <a:lnTo>
                              <a:pt x="24459" y="538255"/>
                            </a:lnTo>
                            <a:close/>
                            <a:moveTo>
                              <a:pt x="259936" y="538255"/>
                            </a:moveTo>
                            <a:lnTo>
                              <a:pt x="107721" y="538255"/>
                            </a:lnTo>
                            <a:lnTo>
                              <a:pt x="107721" y="499043"/>
                            </a:lnTo>
                            <a:cubicBezTo>
                              <a:pt x="107636" y="496083"/>
                              <a:pt x="108955" y="493257"/>
                              <a:pt x="111280" y="491424"/>
                            </a:cubicBezTo>
                            <a:cubicBezTo>
                              <a:pt x="123388" y="482704"/>
                              <a:pt x="136970" y="476243"/>
                              <a:pt x="151373" y="472350"/>
                            </a:cubicBezTo>
                            <a:cubicBezTo>
                              <a:pt x="161849" y="468913"/>
                              <a:pt x="172798" y="467139"/>
                              <a:pt x="183823" y="467095"/>
                            </a:cubicBezTo>
                            <a:cubicBezTo>
                              <a:pt x="195129" y="467490"/>
                              <a:pt x="206337" y="469344"/>
                              <a:pt x="217167" y="472613"/>
                            </a:cubicBezTo>
                            <a:cubicBezTo>
                              <a:pt x="231113" y="475798"/>
                              <a:pt x="244194" y="481994"/>
                              <a:pt x="255493" y="490767"/>
                            </a:cubicBezTo>
                            <a:lnTo>
                              <a:pt x="256543" y="491544"/>
                            </a:lnTo>
                            <a:cubicBezTo>
                              <a:pt x="258808" y="493357"/>
                              <a:pt x="260068" y="496145"/>
                              <a:pt x="259936" y="499043"/>
                            </a:cubicBezTo>
                            <a:close/>
                            <a:moveTo>
                              <a:pt x="831658" y="538255"/>
                            </a:moveTo>
                            <a:lnTo>
                              <a:pt x="366898" y="538255"/>
                            </a:lnTo>
                            <a:lnTo>
                              <a:pt x="366898" y="24459"/>
                            </a:lnTo>
                            <a:lnTo>
                              <a:pt x="831658" y="24459"/>
                            </a:lnTo>
                            <a:close/>
                          </a:path>
                        </a:pathLst>
                      </a:custGeom>
                      <ask:type>
                        <ask:lineSketchFreehand/>
                      </ask:type>
                    </ask:lineSketchStyleProps>
                  </a:ext>
                </a:extLst>
              </a:ln>
            </p:spPr>
            <p:txBody>
              <a:bodyPr rtlCol="0" anchor="ctr"/>
              <a:lstStyle/>
              <a:p>
                <a:endParaRPr lang="en-NZ"/>
              </a:p>
            </p:txBody>
          </p:sp>
          <p:sp>
            <p:nvSpPr>
              <p:cNvPr id="33" name="Freeform: Shape 32">
                <a:extLst>
                  <a:ext uri="{FF2B5EF4-FFF2-40B4-BE49-F238E27FC236}">
                    <a16:creationId xmlns:a16="http://schemas.microsoft.com/office/drawing/2014/main" id="{B4311D00-F0D4-4924-B712-8B7E7FE035BC}"/>
                  </a:ext>
                </a:extLst>
              </p:cNvPr>
              <p:cNvSpPr/>
              <p:nvPr/>
            </p:nvSpPr>
            <p:spPr>
              <a:xfrm>
                <a:off x="9993965" y="2519933"/>
                <a:ext cx="303923" cy="156000"/>
              </a:xfrm>
              <a:custGeom>
                <a:avLst/>
                <a:gdLst>
                  <a:gd name="connsiteX0" fmla="*/ 303915 w 303923"/>
                  <a:gd name="connsiteY0" fmla="*/ 156001 h 156000"/>
                  <a:gd name="connsiteX1" fmla="*/ 303915 w 303923"/>
                  <a:gd name="connsiteY1" fmla="*/ 82109 h 156000"/>
                  <a:gd name="connsiteX2" fmla="*/ 285069 w 303923"/>
                  <a:gd name="connsiteY2" fmla="*/ 44380 h 156000"/>
                  <a:gd name="connsiteX3" fmla="*/ 212610 w 303923"/>
                  <a:gd name="connsiteY3" fmla="*/ 9746 h 156000"/>
                  <a:gd name="connsiteX4" fmla="*/ 151964 w 303923"/>
                  <a:gd name="connsiteY4" fmla="*/ 0 h 156000"/>
                  <a:gd name="connsiteX5" fmla="*/ 91555 w 303923"/>
                  <a:gd name="connsiteY5" fmla="*/ 9686 h 156000"/>
                  <a:gd name="connsiteX6" fmla="*/ 18369 w 303923"/>
                  <a:gd name="connsiteY6" fmla="*/ 44763 h 156000"/>
                  <a:gd name="connsiteX7" fmla="*/ 0 w 303923"/>
                  <a:gd name="connsiteY7" fmla="*/ 82109 h 156000"/>
                  <a:gd name="connsiteX8" fmla="*/ 0 w 303923"/>
                  <a:gd name="connsiteY8" fmla="*/ 156001 h 156000"/>
                  <a:gd name="connsiteX9" fmla="*/ 303915 w 303923"/>
                  <a:gd name="connsiteY9" fmla="*/ 156001 h 156000"/>
                  <a:gd name="connsiteX10" fmla="*/ 24459 w 303923"/>
                  <a:gd name="connsiteY10" fmla="*/ 82109 h 156000"/>
                  <a:gd name="connsiteX11" fmla="*/ 33166 w 303923"/>
                  <a:gd name="connsiteY11" fmla="*/ 64218 h 156000"/>
                  <a:gd name="connsiteX12" fmla="*/ 98387 w 303923"/>
                  <a:gd name="connsiteY12" fmla="*/ 33142 h 156000"/>
                  <a:gd name="connsiteX13" fmla="*/ 151964 w 303923"/>
                  <a:gd name="connsiteY13" fmla="*/ 24459 h 156000"/>
                  <a:gd name="connsiteX14" fmla="*/ 206436 w 303923"/>
                  <a:gd name="connsiteY14" fmla="*/ 33405 h 156000"/>
                  <a:gd name="connsiteX15" fmla="*/ 269877 w 303923"/>
                  <a:gd name="connsiteY15" fmla="*/ 63549 h 156000"/>
                  <a:gd name="connsiteX16" fmla="*/ 270928 w 303923"/>
                  <a:gd name="connsiteY16" fmla="*/ 64338 h 156000"/>
                  <a:gd name="connsiteX17" fmla="*/ 279455 w 303923"/>
                  <a:gd name="connsiteY17" fmla="*/ 82109 h 156000"/>
                  <a:gd name="connsiteX18" fmla="*/ 279455 w 303923"/>
                  <a:gd name="connsiteY18" fmla="*/ 131541 h 156000"/>
                  <a:gd name="connsiteX19" fmla="*/ 24459 w 303923"/>
                  <a:gd name="connsiteY19" fmla="*/ 131541 h 156000"/>
                  <a:gd name="connsiteX20" fmla="*/ 24459 w 303923"/>
                  <a:gd name="connsiteY20" fmla="*/ 82109 h 1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3923" h="156000" fill="none" extrusionOk="0">
                    <a:moveTo>
                      <a:pt x="303915" y="156001"/>
                    </a:moveTo>
                    <a:cubicBezTo>
                      <a:pt x="307324" y="133047"/>
                      <a:pt x="304083" y="115757"/>
                      <a:pt x="303915" y="82109"/>
                    </a:cubicBezTo>
                    <a:cubicBezTo>
                      <a:pt x="305447" y="66282"/>
                      <a:pt x="297691" y="51390"/>
                      <a:pt x="285069" y="44380"/>
                    </a:cubicBezTo>
                    <a:cubicBezTo>
                      <a:pt x="263115" y="29682"/>
                      <a:pt x="244565" y="12737"/>
                      <a:pt x="212610" y="9746"/>
                    </a:cubicBezTo>
                    <a:cubicBezTo>
                      <a:pt x="192360" y="2852"/>
                      <a:pt x="172408" y="-2013"/>
                      <a:pt x="151964" y="0"/>
                    </a:cubicBezTo>
                    <a:cubicBezTo>
                      <a:pt x="132977" y="3331"/>
                      <a:pt x="109589" y="1156"/>
                      <a:pt x="91555" y="9686"/>
                    </a:cubicBezTo>
                    <a:cubicBezTo>
                      <a:pt x="71801" y="15262"/>
                      <a:pt x="40567" y="27181"/>
                      <a:pt x="18369" y="44763"/>
                    </a:cubicBezTo>
                    <a:cubicBezTo>
                      <a:pt x="5183" y="55121"/>
                      <a:pt x="-1299" y="67998"/>
                      <a:pt x="0" y="82109"/>
                    </a:cubicBezTo>
                    <a:cubicBezTo>
                      <a:pt x="1003" y="99650"/>
                      <a:pt x="-510" y="123212"/>
                      <a:pt x="0" y="156001"/>
                    </a:cubicBezTo>
                    <a:cubicBezTo>
                      <a:pt x="72249" y="143194"/>
                      <a:pt x="189573" y="142400"/>
                      <a:pt x="303915" y="156001"/>
                    </a:cubicBezTo>
                    <a:close/>
                    <a:moveTo>
                      <a:pt x="24459" y="82109"/>
                    </a:moveTo>
                    <a:cubicBezTo>
                      <a:pt x="25657" y="75877"/>
                      <a:pt x="26373" y="68700"/>
                      <a:pt x="33166" y="64218"/>
                    </a:cubicBezTo>
                    <a:cubicBezTo>
                      <a:pt x="55597" y="49547"/>
                      <a:pt x="75594" y="39685"/>
                      <a:pt x="98387" y="33142"/>
                    </a:cubicBezTo>
                    <a:cubicBezTo>
                      <a:pt x="113821" y="26757"/>
                      <a:pt x="135452" y="25222"/>
                      <a:pt x="151964" y="24459"/>
                    </a:cubicBezTo>
                    <a:cubicBezTo>
                      <a:pt x="174161" y="27139"/>
                      <a:pt x="186896" y="27213"/>
                      <a:pt x="206436" y="33405"/>
                    </a:cubicBezTo>
                    <a:cubicBezTo>
                      <a:pt x="228260" y="35392"/>
                      <a:pt x="252167" y="50392"/>
                      <a:pt x="269877" y="63549"/>
                    </a:cubicBezTo>
                    <a:cubicBezTo>
                      <a:pt x="270354" y="63933"/>
                      <a:pt x="270538" y="64038"/>
                      <a:pt x="270928" y="64338"/>
                    </a:cubicBezTo>
                    <a:cubicBezTo>
                      <a:pt x="277261" y="69311"/>
                      <a:pt x="279723" y="74845"/>
                      <a:pt x="279455" y="82109"/>
                    </a:cubicBezTo>
                    <a:cubicBezTo>
                      <a:pt x="277709" y="105351"/>
                      <a:pt x="281276" y="110315"/>
                      <a:pt x="279455" y="131541"/>
                    </a:cubicBezTo>
                    <a:cubicBezTo>
                      <a:pt x="206815" y="126984"/>
                      <a:pt x="149178" y="129814"/>
                      <a:pt x="24459" y="131541"/>
                    </a:cubicBezTo>
                    <a:cubicBezTo>
                      <a:pt x="22988" y="118507"/>
                      <a:pt x="24907" y="98195"/>
                      <a:pt x="24459" y="82109"/>
                    </a:cubicBezTo>
                    <a:close/>
                  </a:path>
                  <a:path w="303923" h="156000" stroke="0" extrusionOk="0">
                    <a:moveTo>
                      <a:pt x="303915" y="156001"/>
                    </a:moveTo>
                    <a:cubicBezTo>
                      <a:pt x="304015" y="141001"/>
                      <a:pt x="306541" y="116224"/>
                      <a:pt x="303915" y="82109"/>
                    </a:cubicBezTo>
                    <a:cubicBezTo>
                      <a:pt x="303332" y="69933"/>
                      <a:pt x="295963" y="52815"/>
                      <a:pt x="285069" y="44380"/>
                    </a:cubicBezTo>
                    <a:cubicBezTo>
                      <a:pt x="266000" y="23742"/>
                      <a:pt x="241194" y="16048"/>
                      <a:pt x="212610" y="9746"/>
                    </a:cubicBezTo>
                    <a:cubicBezTo>
                      <a:pt x="192409" y="2697"/>
                      <a:pt x="173072" y="587"/>
                      <a:pt x="151964" y="0"/>
                    </a:cubicBezTo>
                    <a:cubicBezTo>
                      <a:pt x="130473" y="4742"/>
                      <a:pt x="111141" y="3920"/>
                      <a:pt x="91555" y="9686"/>
                    </a:cubicBezTo>
                    <a:cubicBezTo>
                      <a:pt x="64642" y="17037"/>
                      <a:pt x="41253" y="32923"/>
                      <a:pt x="18369" y="44763"/>
                    </a:cubicBezTo>
                    <a:cubicBezTo>
                      <a:pt x="8707" y="51516"/>
                      <a:pt x="-725" y="67658"/>
                      <a:pt x="0" y="82109"/>
                    </a:cubicBezTo>
                    <a:cubicBezTo>
                      <a:pt x="1704" y="118741"/>
                      <a:pt x="-2606" y="129272"/>
                      <a:pt x="0" y="156001"/>
                    </a:cubicBezTo>
                    <a:cubicBezTo>
                      <a:pt x="107651" y="150000"/>
                      <a:pt x="232560" y="145821"/>
                      <a:pt x="303915" y="156001"/>
                    </a:cubicBezTo>
                    <a:close/>
                    <a:moveTo>
                      <a:pt x="24459" y="82109"/>
                    </a:moveTo>
                    <a:cubicBezTo>
                      <a:pt x="24579" y="76214"/>
                      <a:pt x="26199" y="69188"/>
                      <a:pt x="33166" y="64218"/>
                    </a:cubicBezTo>
                    <a:cubicBezTo>
                      <a:pt x="53187" y="51848"/>
                      <a:pt x="79619" y="38287"/>
                      <a:pt x="98387" y="33142"/>
                    </a:cubicBezTo>
                    <a:cubicBezTo>
                      <a:pt x="114831" y="30097"/>
                      <a:pt x="134779" y="26902"/>
                      <a:pt x="151964" y="24459"/>
                    </a:cubicBezTo>
                    <a:cubicBezTo>
                      <a:pt x="173807" y="24254"/>
                      <a:pt x="190373" y="31471"/>
                      <a:pt x="206436" y="33405"/>
                    </a:cubicBezTo>
                    <a:cubicBezTo>
                      <a:pt x="228675" y="39411"/>
                      <a:pt x="253817" y="52009"/>
                      <a:pt x="269877" y="63549"/>
                    </a:cubicBezTo>
                    <a:cubicBezTo>
                      <a:pt x="270111" y="63722"/>
                      <a:pt x="270451" y="64015"/>
                      <a:pt x="270928" y="64338"/>
                    </a:cubicBezTo>
                    <a:cubicBezTo>
                      <a:pt x="276901" y="69059"/>
                      <a:pt x="281111" y="75639"/>
                      <a:pt x="279455" y="82109"/>
                    </a:cubicBezTo>
                    <a:cubicBezTo>
                      <a:pt x="278969" y="97056"/>
                      <a:pt x="280739" y="111966"/>
                      <a:pt x="279455" y="131541"/>
                    </a:cubicBezTo>
                    <a:cubicBezTo>
                      <a:pt x="188975" y="139344"/>
                      <a:pt x="75688" y="124186"/>
                      <a:pt x="24459" y="131541"/>
                    </a:cubicBezTo>
                    <a:cubicBezTo>
                      <a:pt x="26091" y="107086"/>
                      <a:pt x="26455" y="93108"/>
                      <a:pt x="24459" y="82109"/>
                    </a:cubicBezTo>
                    <a:close/>
                  </a:path>
                </a:pathLst>
              </a:custGeom>
              <a:solidFill>
                <a:srgbClr val="231F20"/>
              </a:solidFill>
              <a:ln w="12204" cap="flat">
                <a:solidFill>
                  <a:srgbClr val="0070C0"/>
                </a:solidFill>
                <a:prstDash val="solid"/>
                <a:miter/>
                <a:extLst>
                  <a:ext uri="{C807C97D-BFC1-408E-A445-0C87EB9F89A2}">
                    <ask:lineSketchStyleProps xmlns:ask="http://schemas.microsoft.com/office/drawing/2018/sketchyshapes" sd="2819329712">
                      <a:custGeom>
                        <a:avLst/>
                        <a:gdLst>
                          <a:gd name="connsiteX0" fmla="*/ 303915 w 303923"/>
                          <a:gd name="connsiteY0" fmla="*/ 156001 h 156000"/>
                          <a:gd name="connsiteX1" fmla="*/ 303915 w 303923"/>
                          <a:gd name="connsiteY1" fmla="*/ 82109 h 156000"/>
                          <a:gd name="connsiteX2" fmla="*/ 285069 w 303923"/>
                          <a:gd name="connsiteY2" fmla="*/ 44380 h 156000"/>
                          <a:gd name="connsiteX3" fmla="*/ 212610 w 303923"/>
                          <a:gd name="connsiteY3" fmla="*/ 9746 h 156000"/>
                          <a:gd name="connsiteX4" fmla="*/ 151964 w 303923"/>
                          <a:gd name="connsiteY4" fmla="*/ 0 h 156000"/>
                          <a:gd name="connsiteX5" fmla="*/ 91555 w 303923"/>
                          <a:gd name="connsiteY5" fmla="*/ 9686 h 156000"/>
                          <a:gd name="connsiteX6" fmla="*/ 18369 w 303923"/>
                          <a:gd name="connsiteY6" fmla="*/ 44763 h 156000"/>
                          <a:gd name="connsiteX7" fmla="*/ 0 w 303923"/>
                          <a:gd name="connsiteY7" fmla="*/ 82109 h 156000"/>
                          <a:gd name="connsiteX8" fmla="*/ 0 w 303923"/>
                          <a:gd name="connsiteY8" fmla="*/ 156001 h 156000"/>
                          <a:gd name="connsiteX9" fmla="*/ 24459 w 303923"/>
                          <a:gd name="connsiteY9" fmla="*/ 82109 h 156000"/>
                          <a:gd name="connsiteX10" fmla="*/ 33166 w 303923"/>
                          <a:gd name="connsiteY10" fmla="*/ 64218 h 156000"/>
                          <a:gd name="connsiteX11" fmla="*/ 98387 w 303923"/>
                          <a:gd name="connsiteY11" fmla="*/ 33142 h 156000"/>
                          <a:gd name="connsiteX12" fmla="*/ 151964 w 303923"/>
                          <a:gd name="connsiteY12" fmla="*/ 24459 h 156000"/>
                          <a:gd name="connsiteX13" fmla="*/ 206436 w 303923"/>
                          <a:gd name="connsiteY13" fmla="*/ 33405 h 156000"/>
                          <a:gd name="connsiteX14" fmla="*/ 269877 w 303923"/>
                          <a:gd name="connsiteY14" fmla="*/ 63549 h 156000"/>
                          <a:gd name="connsiteX15" fmla="*/ 270928 w 303923"/>
                          <a:gd name="connsiteY15" fmla="*/ 64338 h 156000"/>
                          <a:gd name="connsiteX16" fmla="*/ 279455 w 303923"/>
                          <a:gd name="connsiteY16" fmla="*/ 82109 h 156000"/>
                          <a:gd name="connsiteX17" fmla="*/ 279455 w 303923"/>
                          <a:gd name="connsiteY17" fmla="*/ 131541 h 156000"/>
                          <a:gd name="connsiteX18" fmla="*/ 24459 w 303923"/>
                          <a:gd name="connsiteY18" fmla="*/ 131541 h 1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923" h="156000">
                            <a:moveTo>
                              <a:pt x="303915" y="156001"/>
                            </a:moveTo>
                            <a:lnTo>
                              <a:pt x="303915" y="82109"/>
                            </a:lnTo>
                            <a:cubicBezTo>
                              <a:pt x="304212" y="67201"/>
                              <a:pt x="297168" y="53096"/>
                              <a:pt x="285069" y="44380"/>
                            </a:cubicBezTo>
                            <a:cubicBezTo>
                              <a:pt x="263709" y="27726"/>
                              <a:pt x="238986" y="15908"/>
                              <a:pt x="212610" y="9746"/>
                            </a:cubicBezTo>
                            <a:cubicBezTo>
                              <a:pt x="192907" y="3865"/>
                              <a:pt x="172518" y="588"/>
                              <a:pt x="151964" y="0"/>
                            </a:cubicBezTo>
                            <a:cubicBezTo>
                              <a:pt x="131441" y="7"/>
                              <a:pt x="111052" y="3276"/>
                              <a:pt x="91555" y="9686"/>
                            </a:cubicBezTo>
                            <a:cubicBezTo>
                              <a:pt x="65236" y="16846"/>
                              <a:pt x="40437" y="28732"/>
                              <a:pt x="18369" y="44763"/>
                            </a:cubicBezTo>
                            <a:cubicBezTo>
                              <a:pt x="6857" y="53748"/>
                              <a:pt x="89" y="67507"/>
                              <a:pt x="0" y="82109"/>
                            </a:cubicBezTo>
                            <a:lnTo>
                              <a:pt x="0" y="156001"/>
                            </a:lnTo>
                            <a:close/>
                            <a:moveTo>
                              <a:pt x="24459" y="82109"/>
                            </a:moveTo>
                            <a:cubicBezTo>
                              <a:pt x="24437" y="75120"/>
                              <a:pt x="27653" y="68513"/>
                              <a:pt x="33166" y="64218"/>
                            </a:cubicBezTo>
                            <a:cubicBezTo>
                              <a:pt x="52859" y="50019"/>
                              <a:pt x="74954" y="39492"/>
                              <a:pt x="98387" y="33142"/>
                            </a:cubicBezTo>
                            <a:cubicBezTo>
                              <a:pt x="115682" y="27463"/>
                              <a:pt x="133761" y="24533"/>
                              <a:pt x="151964" y="24459"/>
                            </a:cubicBezTo>
                            <a:cubicBezTo>
                              <a:pt x="170430" y="25083"/>
                              <a:pt x="188739" y="28090"/>
                              <a:pt x="206436" y="33405"/>
                            </a:cubicBezTo>
                            <a:cubicBezTo>
                              <a:pt x="229529" y="38703"/>
                              <a:pt x="251183" y="48992"/>
                              <a:pt x="269877" y="63549"/>
                            </a:cubicBezTo>
                            <a:lnTo>
                              <a:pt x="270928" y="64338"/>
                            </a:lnTo>
                            <a:cubicBezTo>
                              <a:pt x="276552" y="68472"/>
                              <a:pt x="279750" y="75134"/>
                              <a:pt x="279455" y="82109"/>
                            </a:cubicBezTo>
                            <a:lnTo>
                              <a:pt x="279455" y="131541"/>
                            </a:lnTo>
                            <a:lnTo>
                              <a:pt x="24459" y="131541"/>
                            </a:lnTo>
                            <a:close/>
                          </a:path>
                        </a:pathLst>
                      </a:custGeom>
                      <ask:type>
                        <ask:lineSketchFreehand/>
                      </ask:type>
                    </ask:lineSketchStyleProps>
                  </a:ext>
                </a:extLst>
              </a:ln>
            </p:spPr>
            <p:txBody>
              <a:bodyPr rtlCol="0" anchor="ctr"/>
              <a:lstStyle/>
              <a:p>
                <a:endParaRPr lang="en-NZ"/>
              </a:p>
            </p:txBody>
          </p:sp>
          <p:sp>
            <p:nvSpPr>
              <p:cNvPr id="34" name="Freeform: Shape 33">
                <a:extLst>
                  <a:ext uri="{FF2B5EF4-FFF2-40B4-BE49-F238E27FC236}">
                    <a16:creationId xmlns:a16="http://schemas.microsoft.com/office/drawing/2014/main" id="{04C55425-A9E9-4568-A8B7-58ADA7871413}"/>
                  </a:ext>
                </a:extLst>
              </p:cNvPr>
              <p:cNvSpPr/>
              <p:nvPr/>
            </p:nvSpPr>
            <p:spPr>
              <a:xfrm>
                <a:off x="10071931" y="2357959"/>
                <a:ext cx="148021" cy="148021"/>
              </a:xfrm>
              <a:custGeom>
                <a:avLst/>
                <a:gdLst>
                  <a:gd name="connsiteX0" fmla="*/ 73992 w 148021"/>
                  <a:gd name="connsiteY0" fmla="*/ 148022 h 148021"/>
                  <a:gd name="connsiteX1" fmla="*/ 148022 w 148021"/>
                  <a:gd name="connsiteY1" fmla="*/ 74029 h 148021"/>
                  <a:gd name="connsiteX2" fmla="*/ 74029 w 148021"/>
                  <a:gd name="connsiteY2" fmla="*/ 0 h 148021"/>
                  <a:gd name="connsiteX3" fmla="*/ 0 w 148021"/>
                  <a:gd name="connsiteY3" fmla="*/ 73993 h 148021"/>
                  <a:gd name="connsiteX4" fmla="*/ 0 w 148021"/>
                  <a:gd name="connsiteY4" fmla="*/ 74010 h 148021"/>
                  <a:gd name="connsiteX5" fmla="*/ 73992 w 148021"/>
                  <a:gd name="connsiteY5" fmla="*/ 148022 h 148021"/>
                  <a:gd name="connsiteX6" fmla="*/ 73992 w 148021"/>
                  <a:gd name="connsiteY6" fmla="*/ 24459 h 148021"/>
                  <a:gd name="connsiteX7" fmla="*/ 123563 w 148021"/>
                  <a:gd name="connsiteY7" fmla="*/ 73993 h 148021"/>
                  <a:gd name="connsiteX8" fmla="*/ 74029 w 148021"/>
                  <a:gd name="connsiteY8" fmla="*/ 123563 h 148021"/>
                  <a:gd name="connsiteX9" fmla="*/ 24459 w 148021"/>
                  <a:gd name="connsiteY9" fmla="*/ 74029 h 148021"/>
                  <a:gd name="connsiteX10" fmla="*/ 24459 w 148021"/>
                  <a:gd name="connsiteY10" fmla="*/ 74010 h 148021"/>
                  <a:gd name="connsiteX11" fmla="*/ 73992 w 148021"/>
                  <a:gd name="connsiteY11" fmla="*/ 24459 h 14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21" h="148021" fill="none" extrusionOk="0">
                    <a:moveTo>
                      <a:pt x="73992" y="148022"/>
                    </a:moveTo>
                    <a:cubicBezTo>
                      <a:pt x="114220" y="152994"/>
                      <a:pt x="151554" y="107932"/>
                      <a:pt x="148022" y="74029"/>
                    </a:cubicBezTo>
                    <a:cubicBezTo>
                      <a:pt x="139513" y="33286"/>
                      <a:pt x="119553" y="-3577"/>
                      <a:pt x="74029" y="0"/>
                    </a:cubicBezTo>
                    <a:cubicBezTo>
                      <a:pt x="33976" y="-2426"/>
                      <a:pt x="3175" y="42101"/>
                      <a:pt x="0" y="73993"/>
                    </a:cubicBezTo>
                    <a:cubicBezTo>
                      <a:pt x="1" y="73998"/>
                      <a:pt x="-1" y="74006"/>
                      <a:pt x="0" y="74010"/>
                    </a:cubicBezTo>
                    <a:cubicBezTo>
                      <a:pt x="-2235" y="124298"/>
                      <a:pt x="23457" y="148941"/>
                      <a:pt x="73992" y="148022"/>
                    </a:cubicBezTo>
                    <a:close/>
                    <a:moveTo>
                      <a:pt x="73992" y="24459"/>
                    </a:moveTo>
                    <a:cubicBezTo>
                      <a:pt x="96537" y="28093"/>
                      <a:pt x="120455" y="50821"/>
                      <a:pt x="123563" y="73993"/>
                    </a:cubicBezTo>
                    <a:cubicBezTo>
                      <a:pt x="124534" y="103456"/>
                      <a:pt x="106744" y="125165"/>
                      <a:pt x="74029" y="123563"/>
                    </a:cubicBezTo>
                    <a:cubicBezTo>
                      <a:pt x="50699" y="122260"/>
                      <a:pt x="21819" y="98036"/>
                      <a:pt x="24459" y="74029"/>
                    </a:cubicBezTo>
                    <a:cubicBezTo>
                      <a:pt x="24459" y="74020"/>
                      <a:pt x="24460" y="74014"/>
                      <a:pt x="24459" y="74010"/>
                    </a:cubicBezTo>
                    <a:cubicBezTo>
                      <a:pt x="19645" y="45551"/>
                      <a:pt x="47644" y="25925"/>
                      <a:pt x="73992" y="24459"/>
                    </a:cubicBezTo>
                    <a:close/>
                  </a:path>
                  <a:path w="148021" h="148021" stroke="0" extrusionOk="0">
                    <a:moveTo>
                      <a:pt x="73992" y="148022"/>
                    </a:moveTo>
                    <a:cubicBezTo>
                      <a:pt x="116824" y="138083"/>
                      <a:pt x="145523" y="112554"/>
                      <a:pt x="148022" y="74029"/>
                    </a:cubicBezTo>
                    <a:cubicBezTo>
                      <a:pt x="154685" y="32793"/>
                      <a:pt x="117941" y="2589"/>
                      <a:pt x="74029" y="0"/>
                    </a:cubicBezTo>
                    <a:cubicBezTo>
                      <a:pt x="29030" y="-6136"/>
                      <a:pt x="3936" y="26874"/>
                      <a:pt x="0" y="73993"/>
                    </a:cubicBezTo>
                    <a:cubicBezTo>
                      <a:pt x="0" y="74002"/>
                      <a:pt x="1" y="74004"/>
                      <a:pt x="0" y="74010"/>
                    </a:cubicBezTo>
                    <a:cubicBezTo>
                      <a:pt x="8198" y="113640"/>
                      <a:pt x="29712" y="151075"/>
                      <a:pt x="73992" y="148022"/>
                    </a:cubicBezTo>
                    <a:close/>
                    <a:moveTo>
                      <a:pt x="73992" y="24459"/>
                    </a:moveTo>
                    <a:cubicBezTo>
                      <a:pt x="96884" y="29535"/>
                      <a:pt x="125159" y="46983"/>
                      <a:pt x="123563" y="73993"/>
                    </a:cubicBezTo>
                    <a:cubicBezTo>
                      <a:pt x="122862" y="94928"/>
                      <a:pt x="102720" y="123193"/>
                      <a:pt x="74029" y="123563"/>
                    </a:cubicBezTo>
                    <a:cubicBezTo>
                      <a:pt x="48694" y="122304"/>
                      <a:pt x="22531" y="103087"/>
                      <a:pt x="24459" y="74029"/>
                    </a:cubicBezTo>
                    <a:cubicBezTo>
                      <a:pt x="24460" y="74022"/>
                      <a:pt x="24459" y="74016"/>
                      <a:pt x="24459" y="74010"/>
                    </a:cubicBezTo>
                    <a:cubicBezTo>
                      <a:pt x="25103" y="46597"/>
                      <a:pt x="45886" y="22172"/>
                      <a:pt x="73992" y="24459"/>
                    </a:cubicBezTo>
                    <a:close/>
                  </a:path>
                </a:pathLst>
              </a:custGeom>
              <a:solidFill>
                <a:srgbClr val="231F20"/>
              </a:solidFill>
              <a:ln w="12204" cap="flat">
                <a:solidFill>
                  <a:srgbClr val="0070C0"/>
                </a:solidFill>
                <a:prstDash val="solid"/>
                <a:miter/>
                <a:extLst>
                  <a:ext uri="{C807C97D-BFC1-408E-A445-0C87EB9F89A2}">
                    <ask:lineSketchStyleProps xmlns:ask="http://schemas.microsoft.com/office/drawing/2018/sketchyshapes" sd="666762583">
                      <a:custGeom>
                        <a:avLst/>
                        <a:gdLst>
                          <a:gd name="connsiteX0" fmla="*/ 73992 w 148021"/>
                          <a:gd name="connsiteY0" fmla="*/ 148022 h 148021"/>
                          <a:gd name="connsiteX1" fmla="*/ 148022 w 148021"/>
                          <a:gd name="connsiteY1" fmla="*/ 74029 h 148021"/>
                          <a:gd name="connsiteX2" fmla="*/ 74029 w 148021"/>
                          <a:gd name="connsiteY2" fmla="*/ 0 h 148021"/>
                          <a:gd name="connsiteX3" fmla="*/ 0 w 148021"/>
                          <a:gd name="connsiteY3" fmla="*/ 73993 h 148021"/>
                          <a:gd name="connsiteX4" fmla="*/ 0 w 148021"/>
                          <a:gd name="connsiteY4" fmla="*/ 74010 h 148021"/>
                          <a:gd name="connsiteX5" fmla="*/ 73992 w 148021"/>
                          <a:gd name="connsiteY5" fmla="*/ 148022 h 148021"/>
                          <a:gd name="connsiteX6" fmla="*/ 73992 w 148021"/>
                          <a:gd name="connsiteY6" fmla="*/ 24459 h 148021"/>
                          <a:gd name="connsiteX7" fmla="*/ 123563 w 148021"/>
                          <a:gd name="connsiteY7" fmla="*/ 73993 h 148021"/>
                          <a:gd name="connsiteX8" fmla="*/ 74029 w 148021"/>
                          <a:gd name="connsiteY8" fmla="*/ 123563 h 148021"/>
                          <a:gd name="connsiteX9" fmla="*/ 24459 w 148021"/>
                          <a:gd name="connsiteY9" fmla="*/ 74029 h 148021"/>
                          <a:gd name="connsiteX10" fmla="*/ 24459 w 148021"/>
                          <a:gd name="connsiteY10" fmla="*/ 74010 h 148021"/>
                          <a:gd name="connsiteX11" fmla="*/ 73992 w 148021"/>
                          <a:gd name="connsiteY11" fmla="*/ 24459 h 14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21" h="148021">
                            <a:moveTo>
                              <a:pt x="73992" y="148022"/>
                            </a:moveTo>
                            <a:cubicBezTo>
                              <a:pt x="114867" y="148032"/>
                              <a:pt x="148012" y="114904"/>
                              <a:pt x="148022" y="74029"/>
                            </a:cubicBezTo>
                            <a:cubicBezTo>
                              <a:pt x="148032" y="33153"/>
                              <a:pt x="114904" y="10"/>
                              <a:pt x="74029" y="0"/>
                            </a:cubicBezTo>
                            <a:cubicBezTo>
                              <a:pt x="33153" y="-10"/>
                              <a:pt x="10" y="33118"/>
                              <a:pt x="0" y="73993"/>
                            </a:cubicBezTo>
                            <a:cubicBezTo>
                              <a:pt x="0" y="73999"/>
                              <a:pt x="0" y="74004"/>
                              <a:pt x="0" y="74010"/>
                            </a:cubicBezTo>
                            <a:cubicBezTo>
                              <a:pt x="-5" y="114881"/>
                              <a:pt x="33123" y="148017"/>
                              <a:pt x="73992" y="148022"/>
                            </a:cubicBezTo>
                            <a:close/>
                            <a:moveTo>
                              <a:pt x="73992" y="24459"/>
                            </a:moveTo>
                            <a:cubicBezTo>
                              <a:pt x="101360" y="24450"/>
                              <a:pt x="123553" y="46626"/>
                              <a:pt x="123563" y="73993"/>
                            </a:cubicBezTo>
                            <a:cubicBezTo>
                              <a:pt x="123572" y="101360"/>
                              <a:pt x="101395" y="123553"/>
                              <a:pt x="74029" y="123563"/>
                            </a:cubicBezTo>
                            <a:cubicBezTo>
                              <a:pt x="46662" y="123572"/>
                              <a:pt x="24469" y="101395"/>
                              <a:pt x="24459" y="74029"/>
                            </a:cubicBezTo>
                            <a:cubicBezTo>
                              <a:pt x="24459" y="74023"/>
                              <a:pt x="24459" y="74016"/>
                              <a:pt x="24459" y="74010"/>
                            </a:cubicBezTo>
                            <a:cubicBezTo>
                              <a:pt x="24485" y="46662"/>
                              <a:pt x="46644" y="24495"/>
                              <a:pt x="73992" y="24459"/>
                            </a:cubicBezTo>
                            <a:close/>
                          </a:path>
                        </a:pathLst>
                      </a:custGeom>
                      <ask:type>
                        <ask:lineSketchFreehand/>
                      </ask:type>
                    </ask:lineSketchStyleProps>
                  </a:ext>
                </a:extLst>
              </a:ln>
            </p:spPr>
            <p:txBody>
              <a:bodyPr rtlCol="0" anchor="ctr"/>
              <a:lstStyle/>
              <a:p>
                <a:endParaRPr lang="en-NZ"/>
              </a:p>
            </p:txBody>
          </p:sp>
          <p:sp>
            <p:nvSpPr>
              <p:cNvPr id="35" name="Freeform: Shape 34">
                <a:extLst>
                  <a:ext uri="{FF2B5EF4-FFF2-40B4-BE49-F238E27FC236}">
                    <a16:creationId xmlns:a16="http://schemas.microsoft.com/office/drawing/2014/main" id="{888BF956-1E84-40FC-8BFD-00D12D8023F7}"/>
                  </a:ext>
                </a:extLst>
              </p:cNvPr>
              <p:cNvSpPr/>
              <p:nvPr/>
            </p:nvSpPr>
            <p:spPr>
              <a:xfrm>
                <a:off x="9680237" y="2565864"/>
                <a:ext cx="100652" cy="100652"/>
              </a:xfrm>
              <a:custGeom>
                <a:avLst/>
                <a:gdLst>
                  <a:gd name="connsiteX0" fmla="*/ 50315 w 100652"/>
                  <a:gd name="connsiteY0" fmla="*/ 100653 h 100652"/>
                  <a:gd name="connsiteX1" fmla="*/ 100653 w 100652"/>
                  <a:gd name="connsiteY1" fmla="*/ 50336 h 100652"/>
                  <a:gd name="connsiteX2" fmla="*/ 50336 w 100652"/>
                  <a:gd name="connsiteY2" fmla="*/ 0 h 100652"/>
                  <a:gd name="connsiteX3" fmla="*/ 0 w 100652"/>
                  <a:gd name="connsiteY3" fmla="*/ 50315 h 100652"/>
                  <a:gd name="connsiteX4" fmla="*/ 0 w 100652"/>
                  <a:gd name="connsiteY4" fmla="*/ 50328 h 100652"/>
                  <a:gd name="connsiteX5" fmla="*/ 50312 w 100652"/>
                  <a:gd name="connsiteY5" fmla="*/ 100653 h 100652"/>
                  <a:gd name="connsiteX6" fmla="*/ 50315 w 100652"/>
                  <a:gd name="connsiteY6" fmla="*/ 100653 h 100652"/>
                  <a:gd name="connsiteX7" fmla="*/ 50315 w 100652"/>
                  <a:gd name="connsiteY7" fmla="*/ 24459 h 100652"/>
                  <a:gd name="connsiteX8" fmla="*/ 76193 w 100652"/>
                  <a:gd name="connsiteY8" fmla="*/ 50315 h 100652"/>
                  <a:gd name="connsiteX9" fmla="*/ 50336 w 100652"/>
                  <a:gd name="connsiteY9" fmla="*/ 76193 h 100652"/>
                  <a:gd name="connsiteX10" fmla="*/ 24459 w 100652"/>
                  <a:gd name="connsiteY10" fmla="*/ 50336 h 100652"/>
                  <a:gd name="connsiteX11" fmla="*/ 24459 w 100652"/>
                  <a:gd name="connsiteY11" fmla="*/ 50328 h 100652"/>
                  <a:gd name="connsiteX12" fmla="*/ 50315 w 100652"/>
                  <a:gd name="connsiteY12" fmla="*/ 24459 h 10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52" h="100652" fill="none" extrusionOk="0">
                    <a:moveTo>
                      <a:pt x="50315" y="100653"/>
                    </a:moveTo>
                    <a:cubicBezTo>
                      <a:pt x="74361" y="98724"/>
                      <a:pt x="101467" y="76502"/>
                      <a:pt x="100653" y="50336"/>
                    </a:cubicBezTo>
                    <a:cubicBezTo>
                      <a:pt x="103092" y="19699"/>
                      <a:pt x="80574" y="-1908"/>
                      <a:pt x="50336" y="0"/>
                    </a:cubicBezTo>
                    <a:cubicBezTo>
                      <a:pt x="18534" y="1294"/>
                      <a:pt x="-547" y="25302"/>
                      <a:pt x="0" y="50315"/>
                    </a:cubicBezTo>
                    <a:cubicBezTo>
                      <a:pt x="0" y="50321"/>
                      <a:pt x="0" y="50322"/>
                      <a:pt x="0" y="50328"/>
                    </a:cubicBezTo>
                    <a:cubicBezTo>
                      <a:pt x="-228" y="76852"/>
                      <a:pt x="24192" y="100079"/>
                      <a:pt x="50312" y="100653"/>
                    </a:cubicBezTo>
                    <a:lnTo>
                      <a:pt x="50315" y="100653"/>
                    </a:lnTo>
                    <a:close/>
                    <a:moveTo>
                      <a:pt x="50315" y="24459"/>
                    </a:moveTo>
                    <a:cubicBezTo>
                      <a:pt x="63001" y="22121"/>
                      <a:pt x="77283" y="33121"/>
                      <a:pt x="76193" y="50315"/>
                    </a:cubicBezTo>
                    <a:cubicBezTo>
                      <a:pt x="77220" y="62510"/>
                      <a:pt x="64197" y="76076"/>
                      <a:pt x="50336" y="76193"/>
                    </a:cubicBezTo>
                    <a:cubicBezTo>
                      <a:pt x="36549" y="76295"/>
                      <a:pt x="24802" y="67842"/>
                      <a:pt x="24459" y="50336"/>
                    </a:cubicBezTo>
                    <a:lnTo>
                      <a:pt x="24459" y="50328"/>
                    </a:lnTo>
                    <a:cubicBezTo>
                      <a:pt x="22554" y="33352"/>
                      <a:pt x="33262" y="24058"/>
                      <a:pt x="50315" y="24459"/>
                    </a:cubicBezTo>
                    <a:close/>
                  </a:path>
                  <a:path w="100652" h="100652" stroke="0" extrusionOk="0">
                    <a:moveTo>
                      <a:pt x="50315" y="100653"/>
                    </a:moveTo>
                    <a:cubicBezTo>
                      <a:pt x="73961" y="99301"/>
                      <a:pt x="100058" y="78371"/>
                      <a:pt x="100653" y="50336"/>
                    </a:cubicBezTo>
                    <a:cubicBezTo>
                      <a:pt x="102113" y="22803"/>
                      <a:pt x="75229" y="-5892"/>
                      <a:pt x="50336" y="0"/>
                    </a:cubicBezTo>
                    <a:cubicBezTo>
                      <a:pt x="27038" y="-664"/>
                      <a:pt x="-528" y="20290"/>
                      <a:pt x="0" y="50315"/>
                    </a:cubicBezTo>
                    <a:cubicBezTo>
                      <a:pt x="0" y="50322"/>
                      <a:pt x="0" y="50322"/>
                      <a:pt x="0" y="50328"/>
                    </a:cubicBezTo>
                    <a:cubicBezTo>
                      <a:pt x="-822" y="78102"/>
                      <a:pt x="23501" y="106104"/>
                      <a:pt x="50312" y="100653"/>
                    </a:cubicBezTo>
                    <a:lnTo>
                      <a:pt x="50315" y="100653"/>
                    </a:lnTo>
                    <a:close/>
                    <a:moveTo>
                      <a:pt x="50315" y="24459"/>
                    </a:moveTo>
                    <a:cubicBezTo>
                      <a:pt x="65033" y="24977"/>
                      <a:pt x="75864" y="35772"/>
                      <a:pt x="76193" y="50315"/>
                    </a:cubicBezTo>
                    <a:cubicBezTo>
                      <a:pt x="75887" y="63926"/>
                      <a:pt x="63649" y="76748"/>
                      <a:pt x="50336" y="76193"/>
                    </a:cubicBezTo>
                    <a:cubicBezTo>
                      <a:pt x="38194" y="74504"/>
                      <a:pt x="24643" y="66145"/>
                      <a:pt x="24459" y="50336"/>
                    </a:cubicBezTo>
                    <a:lnTo>
                      <a:pt x="24459" y="50328"/>
                    </a:lnTo>
                    <a:cubicBezTo>
                      <a:pt x="22017" y="34057"/>
                      <a:pt x="35643" y="24617"/>
                      <a:pt x="50315" y="24459"/>
                    </a:cubicBezTo>
                    <a:close/>
                  </a:path>
                </a:pathLst>
              </a:custGeom>
              <a:solidFill>
                <a:srgbClr val="231F20"/>
              </a:solidFill>
              <a:ln w="12204" cap="flat">
                <a:solidFill>
                  <a:srgbClr val="0070C0"/>
                </a:solidFill>
                <a:prstDash val="solid"/>
                <a:miter/>
                <a:extLst>
                  <a:ext uri="{C807C97D-BFC1-408E-A445-0C87EB9F89A2}">
                    <ask:lineSketchStyleProps xmlns:ask="http://schemas.microsoft.com/office/drawing/2018/sketchyshapes" sd="3331168768">
                      <a:custGeom>
                        <a:avLst/>
                        <a:gdLst>
                          <a:gd name="connsiteX0" fmla="*/ 50315 w 100652"/>
                          <a:gd name="connsiteY0" fmla="*/ 100653 h 100652"/>
                          <a:gd name="connsiteX1" fmla="*/ 100653 w 100652"/>
                          <a:gd name="connsiteY1" fmla="*/ 50336 h 100652"/>
                          <a:gd name="connsiteX2" fmla="*/ 50336 w 100652"/>
                          <a:gd name="connsiteY2" fmla="*/ 0 h 100652"/>
                          <a:gd name="connsiteX3" fmla="*/ 0 w 100652"/>
                          <a:gd name="connsiteY3" fmla="*/ 50315 h 100652"/>
                          <a:gd name="connsiteX4" fmla="*/ 0 w 100652"/>
                          <a:gd name="connsiteY4" fmla="*/ 50328 h 100652"/>
                          <a:gd name="connsiteX5" fmla="*/ 50312 w 100652"/>
                          <a:gd name="connsiteY5" fmla="*/ 100653 h 100652"/>
                          <a:gd name="connsiteX6" fmla="*/ 50315 w 100652"/>
                          <a:gd name="connsiteY6" fmla="*/ 100653 h 100652"/>
                          <a:gd name="connsiteX7" fmla="*/ 50315 w 100652"/>
                          <a:gd name="connsiteY7" fmla="*/ 24459 h 100652"/>
                          <a:gd name="connsiteX8" fmla="*/ 76193 w 100652"/>
                          <a:gd name="connsiteY8" fmla="*/ 50315 h 100652"/>
                          <a:gd name="connsiteX9" fmla="*/ 50336 w 100652"/>
                          <a:gd name="connsiteY9" fmla="*/ 76193 h 100652"/>
                          <a:gd name="connsiteX10" fmla="*/ 24459 w 100652"/>
                          <a:gd name="connsiteY10" fmla="*/ 50336 h 100652"/>
                          <a:gd name="connsiteX11" fmla="*/ 24459 w 100652"/>
                          <a:gd name="connsiteY11" fmla="*/ 50328 h 100652"/>
                          <a:gd name="connsiteX12" fmla="*/ 50315 w 100652"/>
                          <a:gd name="connsiteY12" fmla="*/ 24459 h 10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52" h="100652">
                            <a:moveTo>
                              <a:pt x="50315" y="100653"/>
                            </a:moveTo>
                            <a:cubicBezTo>
                              <a:pt x="78110" y="100659"/>
                              <a:pt x="100647" y="78132"/>
                              <a:pt x="100653" y="50336"/>
                            </a:cubicBezTo>
                            <a:cubicBezTo>
                              <a:pt x="100658" y="22542"/>
                              <a:pt x="78131" y="5"/>
                              <a:pt x="50336" y="0"/>
                            </a:cubicBezTo>
                            <a:cubicBezTo>
                              <a:pt x="22542" y="-6"/>
                              <a:pt x="5" y="22521"/>
                              <a:pt x="0" y="50315"/>
                            </a:cubicBezTo>
                            <a:cubicBezTo>
                              <a:pt x="0" y="50320"/>
                              <a:pt x="0" y="50324"/>
                              <a:pt x="0" y="50328"/>
                            </a:cubicBezTo>
                            <a:cubicBezTo>
                              <a:pt x="-4" y="78118"/>
                              <a:pt x="22522" y="100649"/>
                              <a:pt x="50312" y="100653"/>
                            </a:cubicBezTo>
                            <a:cubicBezTo>
                              <a:pt x="50313" y="100653"/>
                              <a:pt x="50314" y="100653"/>
                              <a:pt x="50315" y="100653"/>
                            </a:cubicBezTo>
                            <a:close/>
                            <a:moveTo>
                              <a:pt x="50315" y="24459"/>
                            </a:moveTo>
                            <a:cubicBezTo>
                              <a:pt x="64602" y="24453"/>
                              <a:pt x="76187" y="36030"/>
                              <a:pt x="76193" y="50315"/>
                            </a:cubicBezTo>
                            <a:cubicBezTo>
                              <a:pt x="76198" y="64602"/>
                              <a:pt x="64623" y="76187"/>
                              <a:pt x="50336" y="76193"/>
                            </a:cubicBezTo>
                            <a:cubicBezTo>
                              <a:pt x="36051" y="76199"/>
                              <a:pt x="24464" y="64623"/>
                              <a:pt x="24459" y="50336"/>
                            </a:cubicBezTo>
                            <a:cubicBezTo>
                              <a:pt x="24459" y="50334"/>
                              <a:pt x="24459" y="50330"/>
                              <a:pt x="24459" y="50328"/>
                            </a:cubicBezTo>
                            <a:cubicBezTo>
                              <a:pt x="24472" y="36051"/>
                              <a:pt x="36038" y="24479"/>
                              <a:pt x="50315" y="24459"/>
                            </a:cubicBezTo>
                            <a:close/>
                          </a:path>
                        </a:pathLst>
                      </a:custGeom>
                      <ask:type>
                        <ask:lineSketchFreehand/>
                      </ask:type>
                    </ask:lineSketchStyleProps>
                  </a:ext>
                </a:extLst>
              </a:ln>
            </p:spPr>
            <p:txBody>
              <a:bodyPr rtlCol="0" anchor="ctr"/>
              <a:lstStyle/>
              <a:p>
                <a:endParaRPr lang="en-NZ"/>
              </a:p>
            </p:txBody>
          </p:sp>
          <p:sp>
            <p:nvSpPr>
              <p:cNvPr id="36" name="Freeform: Shape 35">
                <a:extLst>
                  <a:ext uri="{FF2B5EF4-FFF2-40B4-BE49-F238E27FC236}">
                    <a16:creationId xmlns:a16="http://schemas.microsoft.com/office/drawing/2014/main" id="{1AD290D8-916E-4E94-A50B-96FECEF66EDB}"/>
                  </a:ext>
                </a:extLst>
              </p:cNvPr>
              <p:cNvSpPr/>
              <p:nvPr/>
            </p:nvSpPr>
            <p:spPr>
              <a:xfrm>
                <a:off x="9680237" y="2296811"/>
                <a:ext cx="100655" cy="100656"/>
              </a:xfrm>
              <a:custGeom>
                <a:avLst/>
                <a:gdLst>
                  <a:gd name="connsiteX0" fmla="*/ 50315 w 100655"/>
                  <a:gd name="connsiteY0" fmla="*/ 100656 h 100656"/>
                  <a:gd name="connsiteX1" fmla="*/ 100655 w 100655"/>
                  <a:gd name="connsiteY1" fmla="*/ 50340 h 100656"/>
                  <a:gd name="connsiteX2" fmla="*/ 50340 w 100655"/>
                  <a:gd name="connsiteY2" fmla="*/ 0 h 100656"/>
                  <a:gd name="connsiteX3" fmla="*/ 0 w 100655"/>
                  <a:gd name="connsiteY3" fmla="*/ 50315 h 100656"/>
                  <a:gd name="connsiteX4" fmla="*/ 0 w 100655"/>
                  <a:gd name="connsiteY4" fmla="*/ 50328 h 100656"/>
                  <a:gd name="connsiteX5" fmla="*/ 50314 w 100655"/>
                  <a:gd name="connsiteY5" fmla="*/ 100656 h 100656"/>
                  <a:gd name="connsiteX6" fmla="*/ 50315 w 100655"/>
                  <a:gd name="connsiteY6" fmla="*/ 100656 h 100656"/>
                  <a:gd name="connsiteX7" fmla="*/ 50315 w 100655"/>
                  <a:gd name="connsiteY7" fmla="*/ 24459 h 100656"/>
                  <a:gd name="connsiteX8" fmla="*/ 76196 w 100655"/>
                  <a:gd name="connsiteY8" fmla="*/ 50315 h 100656"/>
                  <a:gd name="connsiteX9" fmla="*/ 50340 w 100655"/>
                  <a:gd name="connsiteY9" fmla="*/ 76197 h 100656"/>
                  <a:gd name="connsiteX10" fmla="*/ 24459 w 100655"/>
                  <a:gd name="connsiteY10" fmla="*/ 50340 h 100656"/>
                  <a:gd name="connsiteX11" fmla="*/ 24459 w 100655"/>
                  <a:gd name="connsiteY11" fmla="*/ 50328 h 100656"/>
                  <a:gd name="connsiteX12" fmla="*/ 50315 w 100655"/>
                  <a:gd name="connsiteY12" fmla="*/ 24459 h 10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55" h="100656" fill="none" extrusionOk="0">
                    <a:moveTo>
                      <a:pt x="50315" y="100656"/>
                    </a:moveTo>
                    <a:cubicBezTo>
                      <a:pt x="78279" y="96830"/>
                      <a:pt x="98094" y="76291"/>
                      <a:pt x="100655" y="50340"/>
                    </a:cubicBezTo>
                    <a:cubicBezTo>
                      <a:pt x="95481" y="26958"/>
                      <a:pt x="74110" y="3991"/>
                      <a:pt x="50340" y="0"/>
                    </a:cubicBezTo>
                    <a:cubicBezTo>
                      <a:pt x="25743" y="-2051"/>
                      <a:pt x="-1281" y="27977"/>
                      <a:pt x="0" y="50315"/>
                    </a:cubicBezTo>
                    <a:cubicBezTo>
                      <a:pt x="-1" y="50319"/>
                      <a:pt x="1" y="50322"/>
                      <a:pt x="0" y="50328"/>
                    </a:cubicBezTo>
                    <a:cubicBezTo>
                      <a:pt x="-677" y="75912"/>
                      <a:pt x="21937" y="101050"/>
                      <a:pt x="50314" y="100656"/>
                    </a:cubicBezTo>
                    <a:lnTo>
                      <a:pt x="50315" y="100656"/>
                    </a:lnTo>
                    <a:close/>
                    <a:moveTo>
                      <a:pt x="50315" y="24459"/>
                    </a:moveTo>
                    <a:cubicBezTo>
                      <a:pt x="65062" y="24034"/>
                      <a:pt x="75013" y="37513"/>
                      <a:pt x="76196" y="50315"/>
                    </a:cubicBezTo>
                    <a:cubicBezTo>
                      <a:pt x="74660" y="65358"/>
                      <a:pt x="62854" y="74696"/>
                      <a:pt x="50340" y="76197"/>
                    </a:cubicBezTo>
                    <a:cubicBezTo>
                      <a:pt x="35596" y="76074"/>
                      <a:pt x="25766" y="64442"/>
                      <a:pt x="24459" y="50340"/>
                    </a:cubicBezTo>
                    <a:cubicBezTo>
                      <a:pt x="24459" y="50334"/>
                      <a:pt x="24460" y="50334"/>
                      <a:pt x="24459" y="50328"/>
                    </a:cubicBezTo>
                    <a:cubicBezTo>
                      <a:pt x="25374" y="36151"/>
                      <a:pt x="36503" y="23647"/>
                      <a:pt x="50315" y="24459"/>
                    </a:cubicBezTo>
                    <a:close/>
                  </a:path>
                  <a:path w="100655" h="100656" stroke="0" extrusionOk="0">
                    <a:moveTo>
                      <a:pt x="50315" y="100656"/>
                    </a:moveTo>
                    <a:cubicBezTo>
                      <a:pt x="78486" y="99633"/>
                      <a:pt x="102369" y="78063"/>
                      <a:pt x="100655" y="50340"/>
                    </a:cubicBezTo>
                    <a:cubicBezTo>
                      <a:pt x="101984" y="16654"/>
                      <a:pt x="79096" y="-939"/>
                      <a:pt x="50340" y="0"/>
                    </a:cubicBezTo>
                    <a:cubicBezTo>
                      <a:pt x="26289" y="-4426"/>
                      <a:pt x="-4509" y="24728"/>
                      <a:pt x="0" y="50315"/>
                    </a:cubicBezTo>
                    <a:cubicBezTo>
                      <a:pt x="0" y="50318"/>
                      <a:pt x="0" y="50325"/>
                      <a:pt x="0" y="50328"/>
                    </a:cubicBezTo>
                    <a:cubicBezTo>
                      <a:pt x="-1482" y="78253"/>
                      <a:pt x="17961" y="99907"/>
                      <a:pt x="50314" y="100656"/>
                    </a:cubicBezTo>
                    <a:lnTo>
                      <a:pt x="50315" y="100656"/>
                    </a:lnTo>
                    <a:close/>
                    <a:moveTo>
                      <a:pt x="50315" y="24459"/>
                    </a:moveTo>
                    <a:cubicBezTo>
                      <a:pt x="63917" y="25385"/>
                      <a:pt x="75815" y="35639"/>
                      <a:pt x="76196" y="50315"/>
                    </a:cubicBezTo>
                    <a:cubicBezTo>
                      <a:pt x="75135" y="64733"/>
                      <a:pt x="63432" y="75535"/>
                      <a:pt x="50340" y="76197"/>
                    </a:cubicBezTo>
                    <a:cubicBezTo>
                      <a:pt x="35411" y="74877"/>
                      <a:pt x="24981" y="64317"/>
                      <a:pt x="24459" y="50340"/>
                    </a:cubicBezTo>
                    <a:cubicBezTo>
                      <a:pt x="24459" y="50336"/>
                      <a:pt x="24459" y="50330"/>
                      <a:pt x="24459" y="50328"/>
                    </a:cubicBezTo>
                    <a:cubicBezTo>
                      <a:pt x="24714" y="38989"/>
                      <a:pt x="36266" y="23024"/>
                      <a:pt x="50315" y="24459"/>
                    </a:cubicBezTo>
                    <a:close/>
                  </a:path>
                </a:pathLst>
              </a:custGeom>
              <a:solidFill>
                <a:srgbClr val="231F20"/>
              </a:solidFill>
              <a:ln w="12204" cap="flat">
                <a:solidFill>
                  <a:srgbClr val="0070C0"/>
                </a:solidFill>
                <a:prstDash val="solid"/>
                <a:miter/>
                <a:extLst>
                  <a:ext uri="{C807C97D-BFC1-408E-A445-0C87EB9F89A2}">
                    <ask:lineSketchStyleProps xmlns:ask="http://schemas.microsoft.com/office/drawing/2018/sketchyshapes" sd="253346047">
                      <a:custGeom>
                        <a:avLst/>
                        <a:gdLst>
                          <a:gd name="connsiteX0" fmla="*/ 50315 w 100655"/>
                          <a:gd name="connsiteY0" fmla="*/ 100656 h 100656"/>
                          <a:gd name="connsiteX1" fmla="*/ 100655 w 100655"/>
                          <a:gd name="connsiteY1" fmla="*/ 50340 h 100656"/>
                          <a:gd name="connsiteX2" fmla="*/ 50340 w 100655"/>
                          <a:gd name="connsiteY2" fmla="*/ 0 h 100656"/>
                          <a:gd name="connsiteX3" fmla="*/ 0 w 100655"/>
                          <a:gd name="connsiteY3" fmla="*/ 50315 h 100656"/>
                          <a:gd name="connsiteX4" fmla="*/ 0 w 100655"/>
                          <a:gd name="connsiteY4" fmla="*/ 50328 h 100656"/>
                          <a:gd name="connsiteX5" fmla="*/ 50314 w 100655"/>
                          <a:gd name="connsiteY5" fmla="*/ 100656 h 100656"/>
                          <a:gd name="connsiteX6" fmla="*/ 50315 w 100655"/>
                          <a:gd name="connsiteY6" fmla="*/ 100656 h 100656"/>
                          <a:gd name="connsiteX7" fmla="*/ 50315 w 100655"/>
                          <a:gd name="connsiteY7" fmla="*/ 24459 h 100656"/>
                          <a:gd name="connsiteX8" fmla="*/ 76196 w 100655"/>
                          <a:gd name="connsiteY8" fmla="*/ 50315 h 100656"/>
                          <a:gd name="connsiteX9" fmla="*/ 50340 w 100655"/>
                          <a:gd name="connsiteY9" fmla="*/ 76197 h 100656"/>
                          <a:gd name="connsiteX10" fmla="*/ 24459 w 100655"/>
                          <a:gd name="connsiteY10" fmla="*/ 50340 h 100656"/>
                          <a:gd name="connsiteX11" fmla="*/ 24459 w 100655"/>
                          <a:gd name="connsiteY11" fmla="*/ 50328 h 100656"/>
                          <a:gd name="connsiteX12" fmla="*/ 50315 w 100655"/>
                          <a:gd name="connsiteY12" fmla="*/ 24459 h 10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55" h="100656">
                            <a:moveTo>
                              <a:pt x="50315" y="100656"/>
                            </a:moveTo>
                            <a:cubicBezTo>
                              <a:pt x="78111" y="100662"/>
                              <a:pt x="100649" y="78135"/>
                              <a:pt x="100655" y="50340"/>
                            </a:cubicBezTo>
                            <a:cubicBezTo>
                              <a:pt x="100662" y="22544"/>
                              <a:pt x="78135" y="6"/>
                              <a:pt x="50340" y="0"/>
                            </a:cubicBezTo>
                            <a:cubicBezTo>
                              <a:pt x="22544" y="-7"/>
                              <a:pt x="6" y="22520"/>
                              <a:pt x="0" y="50315"/>
                            </a:cubicBezTo>
                            <a:cubicBezTo>
                              <a:pt x="0" y="50320"/>
                              <a:pt x="0" y="50324"/>
                              <a:pt x="0" y="50328"/>
                            </a:cubicBezTo>
                            <a:cubicBezTo>
                              <a:pt x="-4" y="78120"/>
                              <a:pt x="22522" y="100653"/>
                              <a:pt x="50314" y="100656"/>
                            </a:cubicBezTo>
                            <a:cubicBezTo>
                              <a:pt x="50315" y="100656"/>
                              <a:pt x="50315" y="100656"/>
                              <a:pt x="50315" y="100656"/>
                            </a:cubicBezTo>
                            <a:close/>
                            <a:moveTo>
                              <a:pt x="50315" y="24459"/>
                            </a:moveTo>
                            <a:cubicBezTo>
                              <a:pt x="64602" y="24452"/>
                              <a:pt x="76190" y="36029"/>
                              <a:pt x="76196" y="50315"/>
                            </a:cubicBezTo>
                            <a:cubicBezTo>
                              <a:pt x="76203" y="64603"/>
                              <a:pt x="64626" y="76190"/>
                              <a:pt x="50340" y="76197"/>
                            </a:cubicBezTo>
                            <a:cubicBezTo>
                              <a:pt x="36053" y="76203"/>
                              <a:pt x="24465" y="64626"/>
                              <a:pt x="24459" y="50340"/>
                            </a:cubicBezTo>
                            <a:cubicBezTo>
                              <a:pt x="24459" y="50336"/>
                              <a:pt x="24459" y="50331"/>
                              <a:pt x="24459" y="50328"/>
                            </a:cubicBezTo>
                            <a:cubicBezTo>
                              <a:pt x="24472" y="36051"/>
                              <a:pt x="36038" y="24479"/>
                              <a:pt x="50315" y="24459"/>
                            </a:cubicBezTo>
                            <a:close/>
                          </a:path>
                        </a:pathLst>
                      </a:custGeom>
                      <ask:type>
                        <ask:lineSketchFreehand/>
                      </ask:type>
                    </ask:lineSketchStyleProps>
                  </a:ext>
                </a:extLst>
              </a:ln>
            </p:spPr>
            <p:txBody>
              <a:bodyPr rtlCol="0" anchor="ctr"/>
              <a:lstStyle/>
              <a:p>
                <a:endParaRPr lang="en-NZ"/>
              </a:p>
            </p:txBody>
          </p:sp>
        </p:grpSp>
      </p:grpSp>
      <p:sp>
        <p:nvSpPr>
          <p:cNvPr id="56" name="TextBox 55">
            <a:extLst>
              <a:ext uri="{FF2B5EF4-FFF2-40B4-BE49-F238E27FC236}">
                <a16:creationId xmlns:a16="http://schemas.microsoft.com/office/drawing/2014/main" id="{E98E76B6-4701-497F-904D-6D7EB6C5E07E}"/>
              </a:ext>
            </a:extLst>
          </p:cNvPr>
          <p:cNvSpPr txBox="1"/>
          <p:nvPr/>
        </p:nvSpPr>
        <p:spPr>
          <a:xfrm>
            <a:off x="10363316" y="6611679"/>
            <a:ext cx="1903287" cy="215444"/>
          </a:xfrm>
          <a:prstGeom prst="rect">
            <a:avLst/>
          </a:prstGeom>
          <a:noFill/>
        </p:spPr>
        <p:txBody>
          <a:bodyPr wrap="square">
            <a:spAutoFit/>
          </a:bodyPr>
          <a:lstStyle/>
          <a:p>
            <a:r>
              <a:rPr lang="en-US" sz="800" dirty="0"/>
              <a:t>© Copyright </a:t>
            </a:r>
            <a:r>
              <a:rPr lang="en-US" sz="800" b="1" dirty="0"/>
              <a:t>PresentationGO.com</a:t>
            </a:r>
            <a:r>
              <a:rPr lang="en-US" sz="800" dirty="0"/>
              <a:t> </a:t>
            </a:r>
            <a:endParaRPr lang="en-NZ" sz="800" dirty="0"/>
          </a:p>
        </p:txBody>
      </p:sp>
    </p:spTree>
    <p:extLst>
      <p:ext uri="{BB962C8B-B14F-4D97-AF65-F5344CB8AC3E}">
        <p14:creationId xmlns:p14="http://schemas.microsoft.com/office/powerpoint/2010/main" val="364986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medium confidence">
            <a:extLst>
              <a:ext uri="{FF2B5EF4-FFF2-40B4-BE49-F238E27FC236}">
                <a16:creationId xmlns:a16="http://schemas.microsoft.com/office/drawing/2014/main" id="{BCC96ACE-05C1-4568-A0AA-923526CF8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D6721A8-A9D2-40A0-956F-20E199CBD416}"/>
              </a:ext>
            </a:extLst>
          </p:cNvPr>
          <p:cNvSpPr txBox="1"/>
          <p:nvPr/>
        </p:nvSpPr>
        <p:spPr>
          <a:xfrm>
            <a:off x="10550204" y="6611779"/>
            <a:ext cx="1641796" cy="246221"/>
          </a:xfrm>
          <a:prstGeom prst="rect">
            <a:avLst/>
          </a:prstGeom>
          <a:noFill/>
        </p:spPr>
        <p:txBody>
          <a:bodyPr wrap="none" rtlCol="0">
            <a:spAutoFit/>
          </a:bodyPr>
          <a:lstStyle/>
          <a:p>
            <a:r>
              <a:rPr lang="en-NZ" sz="1000" dirty="0"/>
              <a:t>© Catherine Vingerhoets</a:t>
            </a:r>
          </a:p>
        </p:txBody>
      </p:sp>
    </p:spTree>
    <p:extLst>
      <p:ext uri="{BB962C8B-B14F-4D97-AF65-F5344CB8AC3E}">
        <p14:creationId xmlns:p14="http://schemas.microsoft.com/office/powerpoint/2010/main" val="245800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DBB22B8A-0B7B-40F8-8FC6-1997D0477675}"/>
              </a:ext>
            </a:extLst>
          </p:cNvPr>
          <p:cNvSpPr/>
          <p:nvPr/>
        </p:nvSpPr>
        <p:spPr>
          <a:xfrm>
            <a:off x="4773335" y="3682829"/>
            <a:ext cx="6512833" cy="2369787"/>
          </a:xfrm>
          <a:custGeom>
            <a:avLst/>
            <a:gdLst/>
            <a:ahLst/>
            <a:cxnLst>
              <a:cxn ang="0">
                <a:pos x="wd2" y="hd2"/>
              </a:cxn>
              <a:cxn ang="5400000">
                <a:pos x="wd2" y="hd2"/>
              </a:cxn>
              <a:cxn ang="10800000">
                <a:pos x="wd2" y="hd2"/>
              </a:cxn>
              <a:cxn ang="16200000">
                <a:pos x="wd2" y="hd2"/>
              </a:cxn>
            </a:cxnLst>
            <a:rect l="0" t="0" r="r" b="b"/>
            <a:pathLst>
              <a:path w="21600" h="21600" extrusionOk="0">
                <a:moveTo>
                  <a:pt x="15501" y="18093"/>
                </a:moveTo>
                <a:cubicBezTo>
                  <a:pt x="15045" y="17553"/>
                  <a:pt x="14395" y="17321"/>
                  <a:pt x="13766" y="17468"/>
                </a:cubicBezTo>
                <a:cubicBezTo>
                  <a:pt x="12808" y="17691"/>
                  <a:pt x="11815" y="17804"/>
                  <a:pt x="10800" y="17804"/>
                </a:cubicBezTo>
                <a:cubicBezTo>
                  <a:pt x="4845" y="17804"/>
                  <a:pt x="0" y="13810"/>
                  <a:pt x="0" y="8902"/>
                </a:cubicBezTo>
                <a:cubicBezTo>
                  <a:pt x="0" y="3993"/>
                  <a:pt x="4845" y="0"/>
                  <a:pt x="10800" y="0"/>
                </a:cubicBezTo>
                <a:cubicBezTo>
                  <a:pt x="13668" y="0"/>
                  <a:pt x="16365" y="901"/>
                  <a:pt x="18394" y="2537"/>
                </a:cubicBezTo>
                <a:cubicBezTo>
                  <a:pt x="20461" y="4206"/>
                  <a:pt x="21600" y="6447"/>
                  <a:pt x="21600" y="8848"/>
                </a:cubicBezTo>
                <a:cubicBezTo>
                  <a:pt x="21600" y="10967"/>
                  <a:pt x="20711" y="12999"/>
                  <a:pt x="19177" y="14474"/>
                </a:cubicBezTo>
                <a:cubicBezTo>
                  <a:pt x="18725" y="14908"/>
                  <a:pt x="18470" y="15573"/>
                  <a:pt x="18470" y="16266"/>
                </a:cubicBezTo>
                <a:lnTo>
                  <a:pt x="18470" y="21600"/>
                </a:lnTo>
                <a:lnTo>
                  <a:pt x="15501" y="18093"/>
                </a:lnTo>
                <a:close/>
              </a:path>
            </a:pathLst>
          </a:custGeom>
          <a:solidFill>
            <a:schemeClr val="tx2"/>
          </a:solidFill>
          <a:ln w="63500">
            <a:solidFill>
              <a:srgbClr val="FFFFFF"/>
            </a:solidFill>
            <a:miter lim="400000"/>
          </a:ln>
        </p:spPr>
        <p:txBody>
          <a:bodyPr lIns="365760" tIns="365760" rIns="36576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nSpc>
                <a:spcPts val="3000"/>
              </a:lnSpc>
            </a:pPr>
            <a:r>
              <a:rPr lang="en-NZ" sz="2200" dirty="0">
                <a:solidFill>
                  <a:schemeClr val="bg1"/>
                </a:solidFill>
                <a:effectLst/>
                <a:latin typeface="Bookman Old Style" panose="02050604050505020204" pitchFamily="18" charset="0"/>
                <a:ea typeface="Calibri" panose="020F0502020204030204" pitchFamily="34" charset="0"/>
                <a:cs typeface="Aparajita" panose="02020603050405020304" pitchFamily="18" charset="0"/>
              </a:rPr>
              <a:t>“It’s all the stuff …hard to quantify … helps shape the impression you get …and what you see for their rehab journey”</a:t>
            </a:r>
            <a:endParaRPr lang="en-US" sz="2200" noProof="1">
              <a:solidFill>
                <a:schemeClr val="bg1"/>
              </a:solidFill>
              <a:latin typeface="Bookman Old Style" panose="02050604050505020204" pitchFamily="18" charset="0"/>
              <a:cs typeface="Aparajita" panose="02020603050405020304" pitchFamily="18" charset="0"/>
            </a:endParaRPr>
          </a:p>
        </p:txBody>
      </p:sp>
      <p:grpSp>
        <p:nvGrpSpPr>
          <p:cNvPr id="16" name="Group 15">
            <a:extLst>
              <a:ext uri="{FF2B5EF4-FFF2-40B4-BE49-F238E27FC236}">
                <a16:creationId xmlns:a16="http://schemas.microsoft.com/office/drawing/2014/main" id="{33B1E534-AB5B-4356-93DE-0B2EC4B3E2E5}"/>
              </a:ext>
            </a:extLst>
          </p:cNvPr>
          <p:cNvGrpSpPr/>
          <p:nvPr/>
        </p:nvGrpSpPr>
        <p:grpSpPr>
          <a:xfrm>
            <a:off x="2402796" y="242766"/>
            <a:ext cx="7421775" cy="3096488"/>
            <a:chOff x="2354050" y="1748365"/>
            <a:chExt cx="7483902" cy="3483141"/>
          </a:xfrm>
        </p:grpSpPr>
        <p:sp>
          <p:nvSpPr>
            <p:cNvPr id="17" name="Shape">
              <a:extLst>
                <a:ext uri="{FF2B5EF4-FFF2-40B4-BE49-F238E27FC236}">
                  <a16:creationId xmlns:a16="http://schemas.microsoft.com/office/drawing/2014/main" id="{F5286450-F5D5-433F-819D-F0AE0886A6C0}"/>
                </a:ext>
              </a:extLst>
            </p:cNvPr>
            <p:cNvSpPr/>
            <p:nvPr/>
          </p:nvSpPr>
          <p:spPr>
            <a:xfrm>
              <a:off x="2354050" y="1748365"/>
              <a:ext cx="3483143" cy="34831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rgbClr val="C19DA7"/>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18" name="Shape">
              <a:extLst>
                <a:ext uri="{FF2B5EF4-FFF2-40B4-BE49-F238E27FC236}">
                  <a16:creationId xmlns:a16="http://schemas.microsoft.com/office/drawing/2014/main" id="{08B4ABB2-408C-48A3-A3A6-5A0426C9B753}"/>
                </a:ext>
              </a:extLst>
            </p:cNvPr>
            <p:cNvSpPr/>
            <p:nvPr/>
          </p:nvSpPr>
          <p:spPr>
            <a:xfrm>
              <a:off x="4338254" y="1748365"/>
              <a:ext cx="3483143" cy="34831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8"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rgbClr val="21363B"/>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19" name="Shape">
              <a:extLst>
                <a:ext uri="{FF2B5EF4-FFF2-40B4-BE49-F238E27FC236}">
                  <a16:creationId xmlns:a16="http://schemas.microsoft.com/office/drawing/2014/main" id="{A8E847B5-6B9A-43AE-BAE5-9971A7D28D94}"/>
                </a:ext>
              </a:extLst>
            </p:cNvPr>
            <p:cNvSpPr/>
            <p:nvPr/>
          </p:nvSpPr>
          <p:spPr>
            <a:xfrm>
              <a:off x="6354809" y="1748365"/>
              <a:ext cx="3483143" cy="34831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rgbClr val="A5B295"/>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20" name="Shape">
              <a:extLst>
                <a:ext uri="{FF2B5EF4-FFF2-40B4-BE49-F238E27FC236}">
                  <a16:creationId xmlns:a16="http://schemas.microsoft.com/office/drawing/2014/main" id="{462F6056-76AB-4931-B62B-51374EA6158A}"/>
                </a:ext>
              </a:extLst>
            </p:cNvPr>
            <p:cNvSpPr/>
            <p:nvPr/>
          </p:nvSpPr>
          <p:spPr>
            <a:xfrm>
              <a:off x="6592053" y="2007173"/>
              <a:ext cx="2971996" cy="2971994"/>
            </a:xfrm>
            <a:prstGeom prst="ellipse">
              <a:avLst/>
            </a:prstGeom>
            <a:solidFill>
              <a:srgbClr val="A5B295"/>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21" name="Circle">
              <a:extLst>
                <a:ext uri="{FF2B5EF4-FFF2-40B4-BE49-F238E27FC236}">
                  <a16:creationId xmlns:a16="http://schemas.microsoft.com/office/drawing/2014/main" id="{060564F6-338F-47A5-9205-1F39A4891BC2}"/>
                </a:ext>
              </a:extLst>
            </p:cNvPr>
            <p:cNvSpPr/>
            <p:nvPr/>
          </p:nvSpPr>
          <p:spPr>
            <a:xfrm>
              <a:off x="2608205" y="2007173"/>
              <a:ext cx="2971995" cy="2971994"/>
            </a:xfrm>
            <a:prstGeom prst="ellipse">
              <a:avLst/>
            </a:prstGeom>
            <a:solidFill>
              <a:srgbClr val="C19DA7"/>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22" name="Shape">
              <a:extLst>
                <a:ext uri="{FF2B5EF4-FFF2-40B4-BE49-F238E27FC236}">
                  <a16:creationId xmlns:a16="http://schemas.microsoft.com/office/drawing/2014/main" id="{2B465768-5EA3-47F4-9A03-BC069CE0482B}"/>
                </a:ext>
              </a:extLst>
            </p:cNvPr>
            <p:cNvSpPr/>
            <p:nvPr/>
          </p:nvSpPr>
          <p:spPr>
            <a:xfrm>
              <a:off x="4603355" y="2007174"/>
              <a:ext cx="2971996" cy="2971994"/>
            </a:xfrm>
            <a:prstGeom prst="ellipse">
              <a:avLst/>
            </a:prstGeom>
            <a:solidFill>
              <a:srgbClr val="21363B"/>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23" name="Freeform: Shape 22">
              <a:extLst>
                <a:ext uri="{FF2B5EF4-FFF2-40B4-BE49-F238E27FC236}">
                  <a16:creationId xmlns:a16="http://schemas.microsoft.com/office/drawing/2014/main" id="{F908D259-461D-4B12-B372-6EAF74A1F495}"/>
                </a:ext>
              </a:extLst>
            </p:cNvPr>
            <p:cNvSpPr/>
            <p:nvPr/>
          </p:nvSpPr>
          <p:spPr>
            <a:xfrm>
              <a:off x="4594699" y="2394001"/>
              <a:ext cx="976857" cy="1095933"/>
            </a:xfrm>
            <a:custGeom>
              <a:avLst/>
              <a:gdLst>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112705 w 1302462"/>
                <a:gd name="connsiteY10" fmla="*/ 809878 h 1461244"/>
                <a:gd name="connsiteX11" fmla="*/ 0 w 1302462"/>
                <a:gd name="connsiteY11" fmla="*/ 809878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0 w 1302462"/>
                <a:gd name="connsiteY10" fmla="*/ 809878 h 1461244"/>
                <a:gd name="connsiteX11" fmla="*/ 0 w 1302462"/>
                <a:gd name="connsiteY11"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0 w 1302462"/>
                <a:gd name="connsiteY9" fmla="*/ 809878 h 1461244"/>
                <a:gd name="connsiteX10" fmla="*/ 0 w 1302462"/>
                <a:gd name="connsiteY10"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0 w 1302462"/>
                <a:gd name="connsiteY8" fmla="*/ 809878 h 1461244"/>
                <a:gd name="connsiteX9" fmla="*/ 0 w 1302462"/>
                <a:gd name="connsiteY9" fmla="*/ 0 h 1461244"/>
                <a:gd name="connsiteX0" fmla="*/ 0 w 1302462"/>
                <a:gd name="connsiteY0" fmla="*/ 0 h 1461244"/>
                <a:gd name="connsiteX1" fmla="*/ 618372 w 1302462"/>
                <a:gd name="connsiteY1" fmla="*/ 0 h 1461244"/>
                <a:gd name="connsiteX2" fmla="*/ 651343 w 1302462"/>
                <a:gd name="connsiteY2" fmla="*/ 1 h 1461244"/>
                <a:gd name="connsiteX3" fmla="*/ 722362 w 1302462"/>
                <a:gd name="connsiteY3" fmla="*/ 64549 h 1461244"/>
                <a:gd name="connsiteX4" fmla="*/ 1292452 w 1302462"/>
                <a:gd name="connsiteY4" fmla="*/ 1262981 h 1461244"/>
                <a:gd name="connsiteX5" fmla="*/ 1302462 w 1302462"/>
                <a:gd name="connsiteY5" fmla="*/ 1461244 h 1461244"/>
                <a:gd name="connsiteX6" fmla="*/ 221 w 1302462"/>
                <a:gd name="connsiteY6" fmla="*/ 1461244 h 1461244"/>
                <a:gd name="connsiteX7" fmla="*/ 0 w 1302462"/>
                <a:gd name="connsiteY7" fmla="*/ 809878 h 1461244"/>
                <a:gd name="connsiteX8" fmla="*/ 0 w 1302462"/>
                <a:gd name="connsiteY8" fmla="*/ 0 h 14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462" h="1461244">
                  <a:moveTo>
                    <a:pt x="0" y="0"/>
                  </a:moveTo>
                  <a:lnTo>
                    <a:pt x="618372" y="0"/>
                  </a:lnTo>
                  <a:lnTo>
                    <a:pt x="651343" y="1"/>
                  </a:lnTo>
                  <a:lnTo>
                    <a:pt x="722362" y="64549"/>
                  </a:lnTo>
                  <a:cubicBezTo>
                    <a:pt x="1036093" y="378280"/>
                    <a:pt x="1245101" y="796735"/>
                    <a:pt x="1292452" y="1262981"/>
                  </a:cubicBezTo>
                  <a:lnTo>
                    <a:pt x="1302462" y="1461244"/>
                  </a:lnTo>
                  <a:lnTo>
                    <a:pt x="221" y="1461244"/>
                  </a:lnTo>
                  <a:cubicBezTo>
                    <a:pt x="147" y="1244122"/>
                    <a:pt x="74" y="1027000"/>
                    <a:pt x="0" y="809878"/>
                  </a:cubicBezTo>
                  <a:lnTo>
                    <a:pt x="0" y="0"/>
                  </a:lnTo>
                  <a:close/>
                </a:path>
              </a:pathLst>
            </a:custGeom>
            <a:solidFill>
              <a:srgbClr val="C19DA7"/>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24" name="Freeform: Shape 23">
              <a:extLst>
                <a:ext uri="{FF2B5EF4-FFF2-40B4-BE49-F238E27FC236}">
                  <a16:creationId xmlns:a16="http://schemas.microsoft.com/office/drawing/2014/main" id="{C2665EC9-225B-4251-A4CF-F251482EA088}"/>
                </a:ext>
              </a:extLst>
            </p:cNvPr>
            <p:cNvSpPr/>
            <p:nvPr/>
          </p:nvSpPr>
          <p:spPr>
            <a:xfrm>
              <a:off x="6592054" y="3489934"/>
              <a:ext cx="983311" cy="1105266"/>
            </a:xfrm>
            <a:custGeom>
              <a:avLst/>
              <a:gdLst>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196256 w 1311065"/>
                <a:gd name="connsiteY5" fmla="*/ 663810 h 1473688"/>
                <a:gd name="connsiteX6" fmla="*/ 1311065 w 1311065"/>
                <a:gd name="connsiteY6" fmla="*/ 663810 h 1473688"/>
                <a:gd name="connsiteX7" fmla="*/ 1311065 w 1311065"/>
                <a:gd name="connsiteY7" fmla="*/ 1473688 h 1473688"/>
                <a:gd name="connsiteX8" fmla="*/ 692693 w 1311065"/>
                <a:gd name="connsiteY8" fmla="*/ 1473688 h 1473688"/>
                <a:gd name="connsiteX9" fmla="*/ 692693 w 1311065"/>
                <a:gd name="connsiteY9" fmla="*/ 1439915 h 1473688"/>
                <a:gd name="connsiteX10" fmla="*/ 655533 w 1311065"/>
                <a:gd name="connsiteY10" fmla="*/ 1473688 h 1473688"/>
                <a:gd name="connsiteX11" fmla="*/ 580318 w 1311065"/>
                <a:gd name="connsiteY11" fmla="*/ 1405328 h 1473688"/>
                <a:gd name="connsiteX12" fmla="*/ 0 w 1311065"/>
                <a:gd name="connsiteY12" fmla="*/ 4316 h 1473688"/>
                <a:gd name="connsiteX13" fmla="*/ 218 w 1311065"/>
                <a:gd name="connsiteY13" fmla="*/ 1 h 1473688"/>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311065 w 1311065"/>
                <a:gd name="connsiteY5" fmla="*/ 663810 h 1473688"/>
                <a:gd name="connsiteX6" fmla="*/ 1311065 w 1311065"/>
                <a:gd name="connsiteY6" fmla="*/ 1473688 h 1473688"/>
                <a:gd name="connsiteX7" fmla="*/ 692693 w 1311065"/>
                <a:gd name="connsiteY7" fmla="*/ 1473688 h 1473688"/>
                <a:gd name="connsiteX8" fmla="*/ 692693 w 1311065"/>
                <a:gd name="connsiteY8" fmla="*/ 1439915 h 1473688"/>
                <a:gd name="connsiteX9" fmla="*/ 655533 w 1311065"/>
                <a:gd name="connsiteY9" fmla="*/ 1473688 h 1473688"/>
                <a:gd name="connsiteX10" fmla="*/ 580318 w 1311065"/>
                <a:gd name="connsiteY10" fmla="*/ 1405328 h 1473688"/>
                <a:gd name="connsiteX11" fmla="*/ 0 w 1311065"/>
                <a:gd name="connsiteY11" fmla="*/ 4316 h 1473688"/>
                <a:gd name="connsiteX12" fmla="*/ 218 w 1311065"/>
                <a:gd name="connsiteY12" fmla="*/ 1 h 1473688"/>
                <a:gd name="connsiteX13" fmla="*/ 218 w 1311065"/>
                <a:gd name="connsiteY13"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92693 w 1311081"/>
                <a:gd name="connsiteY7" fmla="*/ 1439915 h 1473688"/>
                <a:gd name="connsiteX8" fmla="*/ 655533 w 1311081"/>
                <a:gd name="connsiteY8" fmla="*/ 1473688 h 1473688"/>
                <a:gd name="connsiteX9" fmla="*/ 580318 w 1311081"/>
                <a:gd name="connsiteY9" fmla="*/ 1405328 h 1473688"/>
                <a:gd name="connsiteX10" fmla="*/ 0 w 1311081"/>
                <a:gd name="connsiteY10" fmla="*/ 4316 h 1473688"/>
                <a:gd name="connsiteX11" fmla="*/ 218 w 1311081"/>
                <a:gd name="connsiteY11" fmla="*/ 1 h 1473688"/>
                <a:gd name="connsiteX12" fmla="*/ 218 w 1311081"/>
                <a:gd name="connsiteY12"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55533 w 1311081"/>
                <a:gd name="connsiteY7" fmla="*/ 1473688 h 1473688"/>
                <a:gd name="connsiteX8" fmla="*/ 580318 w 1311081"/>
                <a:gd name="connsiteY8" fmla="*/ 1405328 h 1473688"/>
                <a:gd name="connsiteX9" fmla="*/ 0 w 1311081"/>
                <a:gd name="connsiteY9" fmla="*/ 4316 h 1473688"/>
                <a:gd name="connsiteX10" fmla="*/ 218 w 1311081"/>
                <a:gd name="connsiteY10" fmla="*/ 1 h 1473688"/>
                <a:gd name="connsiteX11" fmla="*/ 218 w 1311081"/>
                <a:gd name="connsiteY11" fmla="*/ 0 h 14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1081" h="1473688">
                  <a:moveTo>
                    <a:pt x="218" y="0"/>
                  </a:moveTo>
                  <a:lnTo>
                    <a:pt x="1310847" y="0"/>
                  </a:lnTo>
                  <a:lnTo>
                    <a:pt x="1310847" y="1"/>
                  </a:lnTo>
                  <a:cubicBezTo>
                    <a:pt x="1310920" y="1440"/>
                    <a:pt x="1310992" y="2878"/>
                    <a:pt x="1311065" y="4317"/>
                  </a:cubicBezTo>
                  <a:cubicBezTo>
                    <a:pt x="1311101" y="114952"/>
                    <a:pt x="1311065" y="418915"/>
                    <a:pt x="1311065" y="663810"/>
                  </a:cubicBezTo>
                  <a:lnTo>
                    <a:pt x="1311065" y="1473688"/>
                  </a:lnTo>
                  <a:lnTo>
                    <a:pt x="692693" y="1473688"/>
                  </a:lnTo>
                  <a:lnTo>
                    <a:pt x="655533" y="1473688"/>
                  </a:lnTo>
                  <a:lnTo>
                    <a:pt x="580318" y="1405328"/>
                  </a:lnTo>
                  <a:cubicBezTo>
                    <a:pt x="221768" y="1046778"/>
                    <a:pt x="0" y="551445"/>
                    <a:pt x="0" y="4316"/>
                  </a:cubicBezTo>
                  <a:cubicBezTo>
                    <a:pt x="73" y="2878"/>
                    <a:pt x="145" y="1439"/>
                    <a:pt x="218" y="1"/>
                  </a:cubicBezTo>
                  <a:lnTo>
                    <a:pt x="218" y="0"/>
                  </a:lnTo>
                  <a:close/>
                </a:path>
              </a:pathLst>
            </a:custGeom>
            <a:solidFill>
              <a:srgbClr val="A5B295"/>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venir Next LT Pro"/>
              </a:endParaRPr>
            </a:p>
          </p:txBody>
        </p:sp>
        <p:sp>
          <p:nvSpPr>
            <p:cNvPr id="25" name="TextBox 24">
              <a:extLst>
                <a:ext uri="{FF2B5EF4-FFF2-40B4-BE49-F238E27FC236}">
                  <a16:creationId xmlns:a16="http://schemas.microsoft.com/office/drawing/2014/main" id="{BFE77B41-C9C0-42F1-B70F-4ECD4C9F3345}"/>
                </a:ext>
              </a:extLst>
            </p:cNvPr>
            <p:cNvSpPr txBox="1"/>
            <p:nvPr/>
          </p:nvSpPr>
          <p:spPr>
            <a:xfrm rot="20000013">
              <a:off x="6705368" y="3244596"/>
              <a:ext cx="2877674" cy="553998"/>
            </a:xfrm>
            <a:prstGeom prst="rect">
              <a:avLst/>
            </a:prstGeom>
            <a:noFill/>
          </p:spPr>
          <p:txBody>
            <a:bodyPr wrap="square" lIns="0" rIns="0"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1">
                  <a:ln>
                    <a:noFill/>
                  </a:ln>
                  <a:solidFill>
                    <a:prstClr val="white"/>
                  </a:solidFill>
                  <a:effectLst/>
                  <a:uLnTx/>
                  <a:uFillTx/>
                  <a:latin typeface="Amasis MT Pro Black" panose="02040A04050005020304" pitchFamily="18" charset="0"/>
                </a:rPr>
                <a:t>Circumstances</a:t>
              </a:r>
            </a:p>
          </p:txBody>
        </p:sp>
        <p:sp>
          <p:nvSpPr>
            <p:cNvPr id="26" name="TextBox 25">
              <a:extLst>
                <a:ext uri="{FF2B5EF4-FFF2-40B4-BE49-F238E27FC236}">
                  <a16:creationId xmlns:a16="http://schemas.microsoft.com/office/drawing/2014/main" id="{9A510B9B-FD3B-44D6-92FF-5E8041D457A8}"/>
                </a:ext>
              </a:extLst>
            </p:cNvPr>
            <p:cNvSpPr txBox="1"/>
            <p:nvPr/>
          </p:nvSpPr>
          <p:spPr>
            <a:xfrm rot="19762074">
              <a:off x="4924119" y="3133900"/>
              <a:ext cx="2297460" cy="553998"/>
            </a:xfrm>
            <a:prstGeom prst="rect">
              <a:avLst/>
            </a:prstGeom>
            <a:noFill/>
          </p:spPr>
          <p:txBody>
            <a:bodyPr wrap="square" lIns="0" rIns="0"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1">
                  <a:ln>
                    <a:noFill/>
                  </a:ln>
                  <a:solidFill>
                    <a:prstClr val="white"/>
                  </a:solidFill>
                  <a:effectLst/>
                  <a:uLnTx/>
                  <a:uFillTx/>
                  <a:latin typeface="Amasis MT Pro Black" panose="020B0604020202020204" pitchFamily="18" charset="0"/>
                </a:rPr>
                <a:t>Preferences</a:t>
              </a:r>
            </a:p>
          </p:txBody>
        </p:sp>
        <p:sp>
          <p:nvSpPr>
            <p:cNvPr id="27" name="TextBox 26">
              <a:extLst>
                <a:ext uri="{FF2B5EF4-FFF2-40B4-BE49-F238E27FC236}">
                  <a16:creationId xmlns:a16="http://schemas.microsoft.com/office/drawing/2014/main" id="{FFABF351-C776-46C3-9955-8720EA81D76F}"/>
                </a:ext>
              </a:extLst>
            </p:cNvPr>
            <p:cNvSpPr txBox="1"/>
            <p:nvPr/>
          </p:nvSpPr>
          <p:spPr>
            <a:xfrm rot="19838983">
              <a:off x="3150752" y="3113310"/>
              <a:ext cx="164362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3000" b="0" i="0" u="none" strike="noStrike" kern="0" cap="none" spc="0" normalizeH="0" baseline="0" noProof="0" dirty="0">
                  <a:ln>
                    <a:noFill/>
                  </a:ln>
                  <a:solidFill>
                    <a:prstClr val="white"/>
                  </a:solidFill>
                  <a:effectLst/>
                  <a:uLnTx/>
                  <a:uFillTx/>
                  <a:latin typeface="Amasis MT Pro Black" panose="02040A04050005020304" pitchFamily="18" charset="0"/>
                </a:rPr>
                <a:t>Values</a:t>
              </a:r>
            </a:p>
          </p:txBody>
        </p:sp>
      </p:grpSp>
      <p:grpSp>
        <p:nvGrpSpPr>
          <p:cNvPr id="50" name="Group 49">
            <a:extLst>
              <a:ext uri="{FF2B5EF4-FFF2-40B4-BE49-F238E27FC236}">
                <a16:creationId xmlns:a16="http://schemas.microsoft.com/office/drawing/2014/main" id="{A9A64788-28B0-4FD3-A2FB-334A3FB0D554}"/>
              </a:ext>
            </a:extLst>
          </p:cNvPr>
          <p:cNvGrpSpPr/>
          <p:nvPr/>
        </p:nvGrpSpPr>
        <p:grpSpPr>
          <a:xfrm>
            <a:off x="285961" y="2464067"/>
            <a:ext cx="3111757" cy="4156295"/>
            <a:chOff x="1414854" y="3479566"/>
            <a:chExt cx="2328172" cy="2725972"/>
          </a:xfrm>
        </p:grpSpPr>
        <p:sp>
          <p:nvSpPr>
            <p:cNvPr id="39" name="Rectangle 38">
              <a:extLst>
                <a:ext uri="{FF2B5EF4-FFF2-40B4-BE49-F238E27FC236}">
                  <a16:creationId xmlns:a16="http://schemas.microsoft.com/office/drawing/2014/main" id="{198CEAD1-6D3D-4FB4-AF92-1B5328E607D1}"/>
                </a:ext>
              </a:extLst>
            </p:cNvPr>
            <p:cNvSpPr/>
            <p:nvPr/>
          </p:nvSpPr>
          <p:spPr>
            <a:xfrm>
              <a:off x="1506293" y="4053571"/>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547534" y="-33775"/>
                    <a:pt x="1359745" y="138873"/>
                    <a:pt x="2236733" y="0"/>
                  </a:cubicBezTo>
                  <a:cubicBezTo>
                    <a:pt x="2162962" y="380524"/>
                    <a:pt x="2080850" y="1860278"/>
                    <a:pt x="2236733" y="2151967"/>
                  </a:cubicBezTo>
                  <a:cubicBezTo>
                    <a:pt x="1258194" y="2014637"/>
                    <a:pt x="827212" y="2014111"/>
                    <a:pt x="0" y="2151967"/>
                  </a:cubicBezTo>
                  <a:cubicBezTo>
                    <a:pt x="152408" y="1277721"/>
                    <a:pt x="73868" y="396584"/>
                    <a:pt x="0" y="0"/>
                  </a:cubicBezTo>
                  <a:close/>
                </a:path>
                <a:path w="2236733" h="2151967" stroke="0" extrusionOk="0">
                  <a:moveTo>
                    <a:pt x="0" y="0"/>
                  </a:moveTo>
                  <a:cubicBezTo>
                    <a:pt x="809921" y="-101487"/>
                    <a:pt x="1121683" y="-162162"/>
                    <a:pt x="2236733" y="0"/>
                  </a:cubicBezTo>
                  <a:cubicBezTo>
                    <a:pt x="2297446" y="985412"/>
                    <a:pt x="2175661" y="1821940"/>
                    <a:pt x="2236733" y="2151967"/>
                  </a:cubicBezTo>
                  <a:cubicBezTo>
                    <a:pt x="1345151" y="2202032"/>
                    <a:pt x="396936" y="1993518"/>
                    <a:pt x="0" y="2151967"/>
                  </a:cubicBezTo>
                  <a:cubicBezTo>
                    <a:pt x="-24452" y="1284562"/>
                    <a:pt x="-67663" y="1041574"/>
                    <a:pt x="0" y="0"/>
                  </a:cubicBezTo>
                  <a:close/>
                </a:path>
              </a:pathLst>
            </a:custGeom>
            <a:solidFill>
              <a:schemeClr val="tx2">
                <a:lumMod val="75000"/>
              </a:schemeClr>
            </a:solidFill>
            <a:ln w="12700" cap="flat" cmpd="sng" algn="ctr">
              <a:solidFill>
                <a:schemeClr val="tx1"/>
              </a:solidFill>
              <a:prstDash val="solid"/>
              <a:miter lim="800000"/>
              <a:extLst>
                <a:ext uri="{C807C97D-BFC1-408E-A445-0C87EB9F89A2}">
                  <ask:lineSketchStyleProps xmlns:ask="http://schemas.microsoft.com/office/drawing/2018/sketchyshapes" sd="981765707">
                    <a:prstGeom prst="rect">
                      <a:avLst/>
                    </a:prstGeom>
                    <ask:type>
                      <ask:lineSketchCurved/>
                    </ask:type>
                  </ask:lineSketchStyleProps>
                </a:ext>
              </a:extLst>
            </a:ln>
            <a:effectLst/>
          </p:spPr>
          <p:txBody>
            <a:bodyPr tIns="20574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50" b="1" i="0" u="none" strike="noStrike" kern="0" cap="all" spc="0" normalizeH="0" baseline="0" noProof="1">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A1D7A2D-A9E0-449B-A0F6-430665AEC449}"/>
                </a:ext>
              </a:extLst>
            </p:cNvPr>
            <p:cNvSpPr/>
            <p:nvPr/>
          </p:nvSpPr>
          <p:spPr>
            <a:xfrm>
              <a:off x="1414854" y="3962132"/>
              <a:ext cx="2236733" cy="2151967"/>
            </a:xfrm>
            <a:custGeom>
              <a:avLst/>
              <a:gdLst>
                <a:gd name="connsiteX0" fmla="*/ 0 w 2236733"/>
                <a:gd name="connsiteY0" fmla="*/ 0 h 2151967"/>
                <a:gd name="connsiteX1" fmla="*/ 2236733 w 2236733"/>
                <a:gd name="connsiteY1" fmla="*/ 0 h 2151967"/>
                <a:gd name="connsiteX2" fmla="*/ 2236733 w 2236733"/>
                <a:gd name="connsiteY2" fmla="*/ 2151967 h 2151967"/>
                <a:gd name="connsiteX3" fmla="*/ 0 w 2236733"/>
                <a:gd name="connsiteY3" fmla="*/ 2151967 h 2151967"/>
                <a:gd name="connsiteX4" fmla="*/ 0 w 2236733"/>
                <a:gd name="connsiteY4" fmla="*/ 0 h 215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733" h="2151967" fill="none" extrusionOk="0">
                  <a:moveTo>
                    <a:pt x="0" y="0"/>
                  </a:moveTo>
                  <a:cubicBezTo>
                    <a:pt x="328134" y="160575"/>
                    <a:pt x="1413140" y="14443"/>
                    <a:pt x="2236733" y="0"/>
                  </a:cubicBezTo>
                  <a:cubicBezTo>
                    <a:pt x="2107344" y="614641"/>
                    <a:pt x="2073431" y="1627976"/>
                    <a:pt x="2236733" y="2151967"/>
                  </a:cubicBezTo>
                  <a:cubicBezTo>
                    <a:pt x="1902428" y="2002652"/>
                    <a:pt x="539455" y="2254111"/>
                    <a:pt x="0" y="2151967"/>
                  </a:cubicBezTo>
                  <a:cubicBezTo>
                    <a:pt x="-113496" y="1337468"/>
                    <a:pt x="25320" y="414040"/>
                    <a:pt x="0" y="0"/>
                  </a:cubicBezTo>
                  <a:close/>
                </a:path>
                <a:path w="2236733" h="2151967" stroke="0" extrusionOk="0">
                  <a:moveTo>
                    <a:pt x="0" y="0"/>
                  </a:moveTo>
                  <a:cubicBezTo>
                    <a:pt x="901269" y="-15956"/>
                    <a:pt x="1920727" y="126051"/>
                    <a:pt x="2236733" y="0"/>
                  </a:cubicBezTo>
                  <a:cubicBezTo>
                    <a:pt x="2225182" y="784375"/>
                    <a:pt x="2138261" y="1449329"/>
                    <a:pt x="2236733" y="2151967"/>
                  </a:cubicBezTo>
                  <a:cubicBezTo>
                    <a:pt x="1456222" y="2133623"/>
                    <a:pt x="709028" y="1986220"/>
                    <a:pt x="0" y="2151967"/>
                  </a:cubicBezTo>
                  <a:cubicBezTo>
                    <a:pt x="-34022" y="1103819"/>
                    <a:pt x="145228" y="243038"/>
                    <a:pt x="0" y="0"/>
                  </a:cubicBezTo>
                  <a:close/>
                </a:path>
              </a:pathLst>
            </a:custGeom>
            <a:solidFill>
              <a:schemeClr val="tx2">
                <a:lumMod val="60000"/>
                <a:lumOff val="40000"/>
              </a:schemeClr>
            </a:solidFill>
            <a:ln w="12700" cap="flat" cmpd="sng" algn="ctr">
              <a:solidFill>
                <a:schemeClr val="tx1"/>
              </a:solidFill>
              <a:prstDash val="solid"/>
              <a:miter lim="800000"/>
              <a:extLst>
                <a:ext uri="{C807C97D-BFC1-408E-A445-0C87EB9F89A2}">
                  <ask:lineSketchStyleProps xmlns:ask="http://schemas.microsoft.com/office/drawing/2018/sketchyshapes" sd="2114239217">
                    <a:prstGeom prst="rect">
                      <a:avLst/>
                    </a:prstGeom>
                    <ask:type>
                      <ask:lineSketchCurved/>
                    </ask:type>
                  </ask:lineSketchStyleProps>
                </a:ext>
              </a:extLst>
            </a:ln>
            <a:effectLst/>
          </p:spPr>
          <p:txBody>
            <a:bodyPr lIns="102870" rIns="102870" bIns="137160" rtlCol="0" anchor="b"/>
            <a:lstStyle/>
            <a:p>
              <a:pPr marR="0" lvl="0" defTabSz="914400" eaLnBrk="1" fontAlgn="auto" latinLnBrk="0" hangingPunct="1">
                <a:lnSpc>
                  <a:spcPct val="100000"/>
                </a:lnSpc>
                <a:spcBef>
                  <a:spcPts val="0"/>
                </a:spcBef>
                <a:buClrTx/>
                <a:buSzTx/>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A86C788D-76DE-472D-BE48-299FDF2CCA64}"/>
                </a:ext>
              </a:extLst>
            </p:cNvPr>
            <p:cNvSpPr/>
            <p:nvPr/>
          </p:nvSpPr>
          <p:spPr>
            <a:xfrm>
              <a:off x="1965875" y="3479566"/>
              <a:ext cx="1032765" cy="920060"/>
            </a:xfrm>
            <a:custGeom>
              <a:avLst/>
              <a:gdLst>
                <a:gd name="connsiteX0" fmla="*/ 0 w 1032765"/>
                <a:gd name="connsiteY0" fmla="*/ 460030 h 920060"/>
                <a:gd name="connsiteX1" fmla="*/ 516383 w 1032765"/>
                <a:gd name="connsiteY1" fmla="*/ 0 h 920060"/>
                <a:gd name="connsiteX2" fmla="*/ 1032766 w 1032765"/>
                <a:gd name="connsiteY2" fmla="*/ 460030 h 920060"/>
                <a:gd name="connsiteX3" fmla="*/ 516383 w 1032765"/>
                <a:gd name="connsiteY3" fmla="*/ 920060 h 920060"/>
                <a:gd name="connsiteX4" fmla="*/ 0 w 1032765"/>
                <a:gd name="connsiteY4" fmla="*/ 460030 h 92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65" h="920060" fill="none" extrusionOk="0">
                  <a:moveTo>
                    <a:pt x="0" y="460030"/>
                  </a:moveTo>
                  <a:cubicBezTo>
                    <a:pt x="18197" y="188666"/>
                    <a:pt x="272411" y="2720"/>
                    <a:pt x="516383" y="0"/>
                  </a:cubicBezTo>
                  <a:cubicBezTo>
                    <a:pt x="810059" y="14505"/>
                    <a:pt x="1025006" y="205795"/>
                    <a:pt x="1032766" y="460030"/>
                  </a:cubicBezTo>
                  <a:cubicBezTo>
                    <a:pt x="1053301" y="717076"/>
                    <a:pt x="767472" y="904497"/>
                    <a:pt x="516383" y="920060"/>
                  </a:cubicBezTo>
                  <a:cubicBezTo>
                    <a:pt x="197574" y="930092"/>
                    <a:pt x="23564" y="682154"/>
                    <a:pt x="0" y="460030"/>
                  </a:cubicBezTo>
                  <a:close/>
                </a:path>
                <a:path w="1032765" h="920060" stroke="0" extrusionOk="0">
                  <a:moveTo>
                    <a:pt x="0" y="460030"/>
                  </a:moveTo>
                  <a:cubicBezTo>
                    <a:pt x="-8313" y="220546"/>
                    <a:pt x="187357" y="-18102"/>
                    <a:pt x="516383" y="0"/>
                  </a:cubicBezTo>
                  <a:cubicBezTo>
                    <a:pt x="804953" y="-499"/>
                    <a:pt x="1018917" y="231185"/>
                    <a:pt x="1032766" y="460030"/>
                  </a:cubicBezTo>
                  <a:cubicBezTo>
                    <a:pt x="981057" y="731381"/>
                    <a:pt x="791918" y="931477"/>
                    <a:pt x="516383" y="920060"/>
                  </a:cubicBezTo>
                  <a:cubicBezTo>
                    <a:pt x="252696" y="906144"/>
                    <a:pt x="-49081" y="725356"/>
                    <a:pt x="0" y="460030"/>
                  </a:cubicBezTo>
                  <a:close/>
                </a:path>
              </a:pathLst>
            </a:custGeom>
            <a:solidFill>
              <a:sysClr val="window" lastClr="FFFFFF"/>
            </a:solidFill>
            <a:ln w="12700" cap="flat" cmpd="sng" algn="ctr">
              <a:solidFill>
                <a:schemeClr val="tx1"/>
              </a:solidFill>
              <a:prstDash val="solid"/>
              <a:miter lim="800000"/>
              <a:extLst>
                <a:ext uri="{C807C97D-BFC1-408E-A445-0C87EB9F89A2}">
                  <ask:lineSketchStyleProps xmlns:ask="http://schemas.microsoft.com/office/drawing/2018/sketchyshapes" sd="981765707">
                    <a:prstGeom prst="ellipse">
                      <a:avLst/>
                    </a:prstGeom>
                    <ask:type>
                      <ask:lineSketchCurved/>
                    </ask:type>
                  </ask:lineSketchStyleProps>
                </a:ext>
              </a:extLst>
            </a:ln>
            <a:effectLst>
              <a:outerShdw blurRad="101600" dist="63500" dir="2700000" algn="tl"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aphic 51" descr="Female Profile outline">
            <a:extLst>
              <a:ext uri="{FF2B5EF4-FFF2-40B4-BE49-F238E27FC236}">
                <a16:creationId xmlns:a16="http://schemas.microsoft.com/office/drawing/2014/main" id="{B088CDD5-04FE-44A9-91AD-1B58AF5B1B84}"/>
              </a:ext>
            </a:extLst>
          </p:cNvPr>
          <p:cNvGrpSpPr/>
          <p:nvPr/>
        </p:nvGrpSpPr>
        <p:grpSpPr>
          <a:xfrm>
            <a:off x="10299372" y="5456408"/>
            <a:ext cx="986797" cy="1163956"/>
            <a:chOff x="10464278" y="2925237"/>
            <a:chExt cx="986797" cy="1163956"/>
          </a:xfrm>
          <a:solidFill>
            <a:srgbClr val="364E3B"/>
          </a:solidFill>
        </p:grpSpPr>
        <p:sp>
          <p:nvSpPr>
            <p:cNvPr id="54" name="Freeform: Shape 53">
              <a:extLst>
                <a:ext uri="{FF2B5EF4-FFF2-40B4-BE49-F238E27FC236}">
                  <a16:creationId xmlns:a16="http://schemas.microsoft.com/office/drawing/2014/main" id="{44CB6C88-C20D-452B-A831-56720DD9DD2A}"/>
                </a:ext>
              </a:extLst>
            </p:cNvPr>
            <p:cNvSpPr/>
            <p:nvPr/>
          </p:nvSpPr>
          <p:spPr>
            <a:xfrm>
              <a:off x="10623000" y="2925237"/>
              <a:ext cx="668909" cy="692822"/>
            </a:xfrm>
            <a:custGeom>
              <a:avLst/>
              <a:gdLst>
                <a:gd name="connsiteX0" fmla="*/ 15401 w 668909"/>
                <a:gd name="connsiteY0" fmla="*/ 692822 h 692822"/>
                <a:gd name="connsiteX1" fmla="*/ 15632 w 668909"/>
                <a:gd name="connsiteY1" fmla="*/ 692822 h 692822"/>
                <a:gd name="connsiteX2" fmla="*/ 184868 w 668909"/>
                <a:gd name="connsiteY2" fmla="*/ 662124 h 692822"/>
                <a:gd name="connsiteX3" fmla="*/ 186256 w 668909"/>
                <a:gd name="connsiteY3" fmla="*/ 661291 h 692822"/>
                <a:gd name="connsiteX4" fmla="*/ 249611 w 668909"/>
                <a:gd name="connsiteY4" fmla="*/ 606724 h 692822"/>
                <a:gd name="connsiteX5" fmla="*/ 259926 w 668909"/>
                <a:gd name="connsiteY5" fmla="*/ 596949 h 692822"/>
                <a:gd name="connsiteX6" fmla="*/ 323004 w 668909"/>
                <a:gd name="connsiteY6" fmla="*/ 608605 h 692822"/>
                <a:gd name="connsiteX7" fmla="*/ 334861 w 668909"/>
                <a:gd name="connsiteY7" fmla="*/ 608883 h 692822"/>
                <a:gd name="connsiteX8" fmla="*/ 398078 w 668909"/>
                <a:gd name="connsiteY8" fmla="*/ 600526 h 692822"/>
                <a:gd name="connsiteX9" fmla="*/ 406821 w 668909"/>
                <a:gd name="connsiteY9" fmla="*/ 608744 h 692822"/>
                <a:gd name="connsiteX10" fmla="*/ 466229 w 668909"/>
                <a:gd name="connsiteY10" fmla="*/ 660443 h 692822"/>
                <a:gd name="connsiteX11" fmla="*/ 657082 w 668909"/>
                <a:gd name="connsiteY11" fmla="*/ 666210 h 692822"/>
                <a:gd name="connsiteX12" fmla="*/ 668692 w 668909"/>
                <a:gd name="connsiteY12" fmla="*/ 653875 h 692822"/>
                <a:gd name="connsiteX13" fmla="*/ 661800 w 668909"/>
                <a:gd name="connsiteY13" fmla="*/ 638163 h 692822"/>
                <a:gd name="connsiteX14" fmla="*/ 610132 w 668909"/>
                <a:gd name="connsiteY14" fmla="*/ 537463 h 692822"/>
                <a:gd name="connsiteX15" fmla="*/ 627092 w 668909"/>
                <a:gd name="connsiteY15" fmla="*/ 405294 h 692822"/>
                <a:gd name="connsiteX16" fmla="*/ 651207 w 668909"/>
                <a:gd name="connsiteY16" fmla="*/ 249180 h 692822"/>
                <a:gd name="connsiteX17" fmla="*/ 578508 w 668909"/>
                <a:gd name="connsiteY17" fmla="*/ 98400 h 692822"/>
                <a:gd name="connsiteX18" fmla="*/ 498438 w 668909"/>
                <a:gd name="connsiteY18" fmla="*/ 93574 h 692822"/>
                <a:gd name="connsiteX19" fmla="*/ 370309 w 668909"/>
                <a:gd name="connsiteY19" fmla="*/ 11577 h 692822"/>
                <a:gd name="connsiteX20" fmla="*/ 122530 w 668909"/>
                <a:gd name="connsiteY20" fmla="*/ 43525 h 692822"/>
                <a:gd name="connsiteX21" fmla="*/ 25593 w 668909"/>
                <a:gd name="connsiteY21" fmla="*/ 283209 h 692822"/>
                <a:gd name="connsiteX22" fmla="*/ 32100 w 668909"/>
                <a:gd name="connsiteY22" fmla="*/ 459090 h 692822"/>
                <a:gd name="connsiteX23" fmla="*/ 34335 w 668909"/>
                <a:gd name="connsiteY23" fmla="*/ 589872 h 692822"/>
                <a:gd name="connsiteX24" fmla="*/ 3005 w 668909"/>
                <a:gd name="connsiteY24" fmla="*/ 668260 h 692822"/>
                <a:gd name="connsiteX25" fmla="*/ 6276 w 668909"/>
                <a:gd name="connsiteY25" fmla="*/ 689819 h 692822"/>
                <a:gd name="connsiteX26" fmla="*/ 15339 w 668909"/>
                <a:gd name="connsiteY26" fmla="*/ 692822 h 692822"/>
                <a:gd name="connsiteX27" fmla="*/ 15401 w 668909"/>
                <a:gd name="connsiteY27" fmla="*/ 692822 h 692822"/>
                <a:gd name="connsiteX28" fmla="*/ 324423 w 668909"/>
                <a:gd name="connsiteY28" fmla="*/ 577799 h 692822"/>
                <a:gd name="connsiteX29" fmla="*/ 119231 w 668909"/>
                <a:gd name="connsiteY29" fmla="*/ 373902 h 692822"/>
                <a:gd name="connsiteX30" fmla="*/ 119231 w 668909"/>
                <a:gd name="connsiteY30" fmla="*/ 351514 h 692822"/>
                <a:gd name="connsiteX31" fmla="*/ 148264 w 668909"/>
                <a:gd name="connsiteY31" fmla="*/ 322789 h 692822"/>
                <a:gd name="connsiteX32" fmla="*/ 181384 w 668909"/>
                <a:gd name="connsiteY32" fmla="*/ 319705 h 692822"/>
                <a:gd name="connsiteX33" fmla="*/ 326628 w 668909"/>
                <a:gd name="connsiteY33" fmla="*/ 278707 h 692822"/>
                <a:gd name="connsiteX34" fmla="*/ 466830 w 668909"/>
                <a:gd name="connsiteY34" fmla="*/ 182910 h 692822"/>
                <a:gd name="connsiteX35" fmla="*/ 491963 w 668909"/>
                <a:gd name="connsiteY35" fmla="*/ 250675 h 692822"/>
                <a:gd name="connsiteX36" fmla="*/ 492949 w 668909"/>
                <a:gd name="connsiteY36" fmla="*/ 252094 h 692822"/>
                <a:gd name="connsiteX37" fmla="*/ 513934 w 668909"/>
                <a:gd name="connsiteY37" fmla="*/ 271151 h 692822"/>
                <a:gd name="connsiteX38" fmla="*/ 516448 w 668909"/>
                <a:gd name="connsiteY38" fmla="*/ 273048 h 692822"/>
                <a:gd name="connsiteX39" fmla="*/ 524450 w 668909"/>
                <a:gd name="connsiteY39" fmla="*/ 280603 h 692822"/>
                <a:gd name="connsiteX40" fmla="*/ 549413 w 668909"/>
                <a:gd name="connsiteY40" fmla="*/ 339595 h 692822"/>
                <a:gd name="connsiteX41" fmla="*/ 550538 w 668909"/>
                <a:gd name="connsiteY41" fmla="*/ 362183 h 692822"/>
                <a:gd name="connsiteX42" fmla="*/ 334673 w 668909"/>
                <a:gd name="connsiteY42" fmla="*/ 578042 h 692822"/>
                <a:gd name="connsiteX43" fmla="*/ 324423 w 668909"/>
                <a:gd name="connsiteY43" fmla="*/ 577799 h 692822"/>
                <a:gd name="connsiteX44" fmla="*/ 62891 w 668909"/>
                <a:gd name="connsiteY44" fmla="*/ 457132 h 692822"/>
                <a:gd name="connsiteX45" fmla="*/ 56430 w 668909"/>
                <a:gd name="connsiteY45" fmla="*/ 283486 h 692822"/>
                <a:gd name="connsiteX46" fmla="*/ 138566 w 668909"/>
                <a:gd name="connsiteY46" fmla="*/ 69860 h 692822"/>
                <a:gd name="connsiteX47" fmla="*/ 361613 w 668909"/>
                <a:gd name="connsiteY47" fmla="*/ 41120 h 692822"/>
                <a:gd name="connsiteX48" fmla="*/ 477932 w 668909"/>
                <a:gd name="connsiteY48" fmla="*/ 118213 h 692822"/>
                <a:gd name="connsiteX49" fmla="*/ 496033 w 668909"/>
                <a:gd name="connsiteY49" fmla="*/ 125768 h 692822"/>
                <a:gd name="connsiteX50" fmla="*/ 564739 w 668909"/>
                <a:gd name="connsiteY50" fmla="*/ 125907 h 692822"/>
                <a:gd name="connsiteX51" fmla="*/ 620246 w 668909"/>
                <a:gd name="connsiteY51" fmla="*/ 248979 h 692822"/>
                <a:gd name="connsiteX52" fmla="*/ 596856 w 668909"/>
                <a:gd name="connsiteY52" fmla="*/ 398541 h 692822"/>
                <a:gd name="connsiteX53" fmla="*/ 580173 w 668909"/>
                <a:gd name="connsiteY53" fmla="*/ 545019 h 692822"/>
                <a:gd name="connsiteX54" fmla="*/ 622436 w 668909"/>
                <a:gd name="connsiteY54" fmla="*/ 641509 h 692822"/>
                <a:gd name="connsiteX55" fmla="*/ 484238 w 668909"/>
                <a:gd name="connsiteY55" fmla="*/ 635496 h 692822"/>
                <a:gd name="connsiteX56" fmla="*/ 431028 w 668909"/>
                <a:gd name="connsiteY56" fmla="*/ 589239 h 692822"/>
                <a:gd name="connsiteX57" fmla="*/ 581376 w 668909"/>
                <a:gd name="connsiteY57" fmla="*/ 362183 h 692822"/>
                <a:gd name="connsiteX58" fmla="*/ 580050 w 668909"/>
                <a:gd name="connsiteY58" fmla="*/ 336373 h 692822"/>
                <a:gd name="connsiteX59" fmla="*/ 547347 w 668909"/>
                <a:gd name="connsiteY59" fmla="*/ 259957 h 692822"/>
                <a:gd name="connsiteX60" fmla="*/ 535012 w 668909"/>
                <a:gd name="connsiteY60" fmla="*/ 248409 h 692822"/>
                <a:gd name="connsiteX61" fmla="*/ 532375 w 668909"/>
                <a:gd name="connsiteY61" fmla="*/ 246435 h 692822"/>
                <a:gd name="connsiteX62" fmla="*/ 517727 w 668909"/>
                <a:gd name="connsiteY62" fmla="*/ 233715 h 692822"/>
                <a:gd name="connsiteX63" fmla="*/ 496866 w 668909"/>
                <a:gd name="connsiteY63" fmla="*/ 175494 h 692822"/>
                <a:gd name="connsiteX64" fmla="*/ 463603 w 668909"/>
                <a:gd name="connsiteY64" fmla="*/ 150794 h 692822"/>
                <a:gd name="connsiteX65" fmla="*/ 447711 w 668909"/>
                <a:gd name="connsiteY65" fmla="*/ 158533 h 692822"/>
                <a:gd name="connsiteX66" fmla="*/ 313414 w 668909"/>
                <a:gd name="connsiteY66" fmla="*/ 250752 h 692822"/>
                <a:gd name="connsiteX67" fmla="*/ 176665 w 668909"/>
                <a:gd name="connsiteY67" fmla="*/ 289160 h 692822"/>
                <a:gd name="connsiteX68" fmla="*/ 147478 w 668909"/>
                <a:gd name="connsiteY68" fmla="*/ 291920 h 692822"/>
                <a:gd name="connsiteX69" fmla="*/ 88393 w 668909"/>
                <a:gd name="connsiteY69" fmla="*/ 349956 h 692822"/>
                <a:gd name="connsiteX70" fmla="*/ 88393 w 668909"/>
                <a:gd name="connsiteY70" fmla="*/ 349956 h 692822"/>
                <a:gd name="connsiteX71" fmla="*/ 88393 w 668909"/>
                <a:gd name="connsiteY71" fmla="*/ 375474 h 692822"/>
                <a:gd name="connsiteX72" fmla="*/ 228519 w 668909"/>
                <a:gd name="connsiteY72" fmla="*/ 584213 h 692822"/>
                <a:gd name="connsiteX73" fmla="*/ 228349 w 668909"/>
                <a:gd name="connsiteY73" fmla="*/ 584382 h 692822"/>
                <a:gd name="connsiteX74" fmla="*/ 169758 w 668909"/>
                <a:gd name="connsiteY74" fmla="*/ 635264 h 692822"/>
                <a:gd name="connsiteX75" fmla="*/ 44003 w 668909"/>
                <a:gd name="connsiteY75" fmla="*/ 660690 h 692822"/>
                <a:gd name="connsiteX76" fmla="*/ 64849 w 668909"/>
                <a:gd name="connsiteY76" fmla="*/ 594112 h 692822"/>
                <a:gd name="connsiteX77" fmla="*/ 62891 w 668909"/>
                <a:gd name="connsiteY77" fmla="*/ 457132 h 69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68909" h="692822" fill="none" extrusionOk="0">
                  <a:moveTo>
                    <a:pt x="15401" y="692822"/>
                  </a:moveTo>
                  <a:cubicBezTo>
                    <a:pt x="15475" y="692812"/>
                    <a:pt x="15564" y="692816"/>
                    <a:pt x="15632" y="692822"/>
                  </a:cubicBezTo>
                  <a:cubicBezTo>
                    <a:pt x="18221" y="691552"/>
                    <a:pt x="132195" y="684767"/>
                    <a:pt x="184868" y="662124"/>
                  </a:cubicBezTo>
                  <a:cubicBezTo>
                    <a:pt x="185317" y="661846"/>
                    <a:pt x="185805" y="661555"/>
                    <a:pt x="186256" y="661291"/>
                  </a:cubicBezTo>
                  <a:cubicBezTo>
                    <a:pt x="205438" y="645378"/>
                    <a:pt x="234781" y="623382"/>
                    <a:pt x="249611" y="606724"/>
                  </a:cubicBezTo>
                  <a:cubicBezTo>
                    <a:pt x="253670" y="603677"/>
                    <a:pt x="255197" y="601245"/>
                    <a:pt x="259926" y="596949"/>
                  </a:cubicBezTo>
                  <a:cubicBezTo>
                    <a:pt x="276092" y="604200"/>
                    <a:pt x="301680" y="609118"/>
                    <a:pt x="323004" y="608605"/>
                  </a:cubicBezTo>
                  <a:cubicBezTo>
                    <a:pt x="326411" y="608888"/>
                    <a:pt x="330804" y="609404"/>
                    <a:pt x="334861" y="608883"/>
                  </a:cubicBezTo>
                  <a:cubicBezTo>
                    <a:pt x="351500" y="607717"/>
                    <a:pt x="372939" y="608579"/>
                    <a:pt x="398078" y="600526"/>
                  </a:cubicBezTo>
                  <a:cubicBezTo>
                    <a:pt x="401366" y="604184"/>
                    <a:pt x="404726" y="606233"/>
                    <a:pt x="406821" y="608744"/>
                  </a:cubicBezTo>
                  <a:cubicBezTo>
                    <a:pt x="429568" y="628200"/>
                    <a:pt x="447635" y="649852"/>
                    <a:pt x="466229" y="660443"/>
                  </a:cubicBezTo>
                  <a:cubicBezTo>
                    <a:pt x="516374" y="697466"/>
                    <a:pt x="642409" y="669714"/>
                    <a:pt x="657082" y="666210"/>
                  </a:cubicBezTo>
                  <a:cubicBezTo>
                    <a:pt x="663576" y="665090"/>
                    <a:pt x="667505" y="660274"/>
                    <a:pt x="668692" y="653875"/>
                  </a:cubicBezTo>
                  <a:cubicBezTo>
                    <a:pt x="669747" y="647571"/>
                    <a:pt x="666725" y="641401"/>
                    <a:pt x="661800" y="638163"/>
                  </a:cubicBezTo>
                  <a:cubicBezTo>
                    <a:pt x="661752" y="631201"/>
                    <a:pt x="631117" y="626200"/>
                    <a:pt x="610132" y="537463"/>
                  </a:cubicBezTo>
                  <a:cubicBezTo>
                    <a:pt x="607770" y="514232"/>
                    <a:pt x="614984" y="450301"/>
                    <a:pt x="627092" y="405294"/>
                  </a:cubicBezTo>
                  <a:cubicBezTo>
                    <a:pt x="639959" y="345092"/>
                    <a:pt x="650616" y="304389"/>
                    <a:pt x="651207" y="249180"/>
                  </a:cubicBezTo>
                  <a:cubicBezTo>
                    <a:pt x="648336" y="166338"/>
                    <a:pt x="623776" y="128163"/>
                    <a:pt x="578508" y="98400"/>
                  </a:cubicBezTo>
                  <a:cubicBezTo>
                    <a:pt x="554961" y="87769"/>
                    <a:pt x="523834" y="87878"/>
                    <a:pt x="498438" y="93574"/>
                  </a:cubicBezTo>
                  <a:cubicBezTo>
                    <a:pt x="485852" y="76741"/>
                    <a:pt x="448101" y="37098"/>
                    <a:pt x="370309" y="11577"/>
                  </a:cubicBezTo>
                  <a:cubicBezTo>
                    <a:pt x="290369" y="2826"/>
                    <a:pt x="192867" y="-2962"/>
                    <a:pt x="122530" y="43525"/>
                  </a:cubicBezTo>
                  <a:cubicBezTo>
                    <a:pt x="51264" y="80800"/>
                    <a:pt x="26536" y="130382"/>
                    <a:pt x="25593" y="283209"/>
                  </a:cubicBezTo>
                  <a:cubicBezTo>
                    <a:pt x="21520" y="338221"/>
                    <a:pt x="24844" y="402857"/>
                    <a:pt x="32100" y="459090"/>
                  </a:cubicBezTo>
                  <a:cubicBezTo>
                    <a:pt x="30610" y="498286"/>
                    <a:pt x="34018" y="547677"/>
                    <a:pt x="34335" y="589872"/>
                  </a:cubicBezTo>
                  <a:cubicBezTo>
                    <a:pt x="30551" y="619099"/>
                    <a:pt x="24199" y="650612"/>
                    <a:pt x="3005" y="668260"/>
                  </a:cubicBezTo>
                  <a:cubicBezTo>
                    <a:pt x="-2358" y="677125"/>
                    <a:pt x="-2020" y="685321"/>
                    <a:pt x="6276" y="689819"/>
                  </a:cubicBezTo>
                  <a:cubicBezTo>
                    <a:pt x="8345" y="691385"/>
                    <a:pt x="12089" y="692708"/>
                    <a:pt x="15339" y="692822"/>
                  </a:cubicBezTo>
                  <a:cubicBezTo>
                    <a:pt x="15363" y="692821"/>
                    <a:pt x="15382" y="692819"/>
                    <a:pt x="15401" y="692822"/>
                  </a:cubicBezTo>
                  <a:close/>
                  <a:moveTo>
                    <a:pt x="324423" y="577799"/>
                  </a:moveTo>
                  <a:cubicBezTo>
                    <a:pt x="238549" y="568431"/>
                    <a:pt x="124792" y="489636"/>
                    <a:pt x="119231" y="373902"/>
                  </a:cubicBezTo>
                  <a:cubicBezTo>
                    <a:pt x="119108" y="366497"/>
                    <a:pt x="117905" y="359005"/>
                    <a:pt x="119231" y="351514"/>
                  </a:cubicBezTo>
                  <a:cubicBezTo>
                    <a:pt x="117716" y="334346"/>
                    <a:pt x="135360" y="322237"/>
                    <a:pt x="148264" y="322789"/>
                  </a:cubicBezTo>
                  <a:cubicBezTo>
                    <a:pt x="159337" y="321251"/>
                    <a:pt x="171675" y="321990"/>
                    <a:pt x="181384" y="319705"/>
                  </a:cubicBezTo>
                  <a:cubicBezTo>
                    <a:pt x="241571" y="311513"/>
                    <a:pt x="278176" y="309547"/>
                    <a:pt x="326628" y="278707"/>
                  </a:cubicBezTo>
                  <a:cubicBezTo>
                    <a:pt x="371056" y="256477"/>
                    <a:pt x="422590" y="216160"/>
                    <a:pt x="466830" y="182910"/>
                  </a:cubicBezTo>
                  <a:cubicBezTo>
                    <a:pt x="473114" y="204442"/>
                    <a:pt x="475973" y="227410"/>
                    <a:pt x="491963" y="250675"/>
                  </a:cubicBezTo>
                  <a:cubicBezTo>
                    <a:pt x="492377" y="251151"/>
                    <a:pt x="492653" y="251565"/>
                    <a:pt x="492949" y="252094"/>
                  </a:cubicBezTo>
                  <a:cubicBezTo>
                    <a:pt x="499435" y="258089"/>
                    <a:pt x="507348" y="264380"/>
                    <a:pt x="513934" y="271151"/>
                  </a:cubicBezTo>
                  <a:cubicBezTo>
                    <a:pt x="514853" y="272013"/>
                    <a:pt x="515386" y="272228"/>
                    <a:pt x="516448" y="273048"/>
                  </a:cubicBezTo>
                  <a:cubicBezTo>
                    <a:pt x="519313" y="275027"/>
                    <a:pt x="522012" y="277145"/>
                    <a:pt x="524450" y="280603"/>
                  </a:cubicBezTo>
                  <a:cubicBezTo>
                    <a:pt x="536275" y="300428"/>
                    <a:pt x="545493" y="321566"/>
                    <a:pt x="549413" y="339595"/>
                  </a:cubicBezTo>
                  <a:cubicBezTo>
                    <a:pt x="550969" y="348789"/>
                    <a:pt x="550618" y="355642"/>
                    <a:pt x="550538" y="362183"/>
                  </a:cubicBezTo>
                  <a:cubicBezTo>
                    <a:pt x="550511" y="475813"/>
                    <a:pt x="478343" y="572343"/>
                    <a:pt x="334673" y="578042"/>
                  </a:cubicBezTo>
                  <a:cubicBezTo>
                    <a:pt x="330685" y="578000"/>
                    <a:pt x="328156" y="577781"/>
                    <a:pt x="324423" y="577799"/>
                  </a:cubicBezTo>
                  <a:close/>
                  <a:moveTo>
                    <a:pt x="62891" y="457132"/>
                  </a:moveTo>
                  <a:cubicBezTo>
                    <a:pt x="62979" y="402630"/>
                    <a:pt x="52709" y="340776"/>
                    <a:pt x="56430" y="283486"/>
                  </a:cubicBezTo>
                  <a:cubicBezTo>
                    <a:pt x="58851" y="141043"/>
                    <a:pt x="87834" y="108026"/>
                    <a:pt x="138566" y="69860"/>
                  </a:cubicBezTo>
                  <a:cubicBezTo>
                    <a:pt x="206092" y="36388"/>
                    <a:pt x="299735" y="14120"/>
                    <a:pt x="361613" y="41120"/>
                  </a:cubicBezTo>
                  <a:cubicBezTo>
                    <a:pt x="449925" y="68586"/>
                    <a:pt x="477700" y="117885"/>
                    <a:pt x="477932" y="118213"/>
                  </a:cubicBezTo>
                  <a:cubicBezTo>
                    <a:pt x="482113" y="125193"/>
                    <a:pt x="489863" y="127715"/>
                    <a:pt x="496033" y="125768"/>
                  </a:cubicBezTo>
                  <a:cubicBezTo>
                    <a:pt x="510920" y="121490"/>
                    <a:pt x="545290" y="114799"/>
                    <a:pt x="564739" y="125907"/>
                  </a:cubicBezTo>
                  <a:cubicBezTo>
                    <a:pt x="588759" y="142295"/>
                    <a:pt x="614181" y="170320"/>
                    <a:pt x="620246" y="248979"/>
                  </a:cubicBezTo>
                  <a:cubicBezTo>
                    <a:pt x="618365" y="301488"/>
                    <a:pt x="611071" y="345567"/>
                    <a:pt x="596856" y="398541"/>
                  </a:cubicBezTo>
                  <a:cubicBezTo>
                    <a:pt x="575533" y="459618"/>
                    <a:pt x="576162" y="512574"/>
                    <a:pt x="580173" y="545019"/>
                  </a:cubicBezTo>
                  <a:cubicBezTo>
                    <a:pt x="592739" y="575596"/>
                    <a:pt x="601771" y="609285"/>
                    <a:pt x="622436" y="641509"/>
                  </a:cubicBezTo>
                  <a:cubicBezTo>
                    <a:pt x="574808" y="649400"/>
                    <a:pt x="505260" y="656805"/>
                    <a:pt x="484238" y="635496"/>
                  </a:cubicBezTo>
                  <a:cubicBezTo>
                    <a:pt x="468208" y="622685"/>
                    <a:pt x="450184" y="603323"/>
                    <a:pt x="431028" y="589239"/>
                  </a:cubicBezTo>
                  <a:cubicBezTo>
                    <a:pt x="536928" y="563806"/>
                    <a:pt x="590467" y="480800"/>
                    <a:pt x="581376" y="362183"/>
                  </a:cubicBezTo>
                  <a:cubicBezTo>
                    <a:pt x="579366" y="353044"/>
                    <a:pt x="578874" y="344322"/>
                    <a:pt x="580050" y="336373"/>
                  </a:cubicBezTo>
                  <a:cubicBezTo>
                    <a:pt x="572406" y="304709"/>
                    <a:pt x="568119" y="278238"/>
                    <a:pt x="547347" y="259957"/>
                  </a:cubicBezTo>
                  <a:cubicBezTo>
                    <a:pt x="543757" y="255710"/>
                    <a:pt x="540775" y="252116"/>
                    <a:pt x="535012" y="248409"/>
                  </a:cubicBezTo>
                  <a:cubicBezTo>
                    <a:pt x="533770" y="247495"/>
                    <a:pt x="533697" y="247243"/>
                    <a:pt x="532375" y="246435"/>
                  </a:cubicBezTo>
                  <a:cubicBezTo>
                    <a:pt x="527337" y="244082"/>
                    <a:pt x="521569" y="238814"/>
                    <a:pt x="517727" y="233715"/>
                  </a:cubicBezTo>
                  <a:cubicBezTo>
                    <a:pt x="506876" y="216794"/>
                    <a:pt x="499180" y="198675"/>
                    <a:pt x="496866" y="175494"/>
                  </a:cubicBezTo>
                  <a:cubicBezTo>
                    <a:pt x="495897" y="156918"/>
                    <a:pt x="479368" y="148128"/>
                    <a:pt x="463603" y="150794"/>
                  </a:cubicBezTo>
                  <a:cubicBezTo>
                    <a:pt x="458620" y="151198"/>
                    <a:pt x="451692" y="154466"/>
                    <a:pt x="447711" y="158533"/>
                  </a:cubicBezTo>
                  <a:cubicBezTo>
                    <a:pt x="400340" y="192811"/>
                    <a:pt x="359310" y="225103"/>
                    <a:pt x="313414" y="250752"/>
                  </a:cubicBezTo>
                  <a:cubicBezTo>
                    <a:pt x="264159" y="277396"/>
                    <a:pt x="216140" y="290246"/>
                    <a:pt x="176665" y="289160"/>
                  </a:cubicBezTo>
                  <a:cubicBezTo>
                    <a:pt x="168896" y="289972"/>
                    <a:pt x="156785" y="291491"/>
                    <a:pt x="147478" y="291920"/>
                  </a:cubicBezTo>
                  <a:cubicBezTo>
                    <a:pt x="120407" y="289389"/>
                    <a:pt x="87081" y="316383"/>
                    <a:pt x="88393" y="349956"/>
                  </a:cubicBezTo>
                  <a:lnTo>
                    <a:pt x="88393" y="349956"/>
                  </a:lnTo>
                  <a:cubicBezTo>
                    <a:pt x="88181" y="358179"/>
                    <a:pt x="88199" y="365673"/>
                    <a:pt x="88393" y="375474"/>
                  </a:cubicBezTo>
                  <a:cubicBezTo>
                    <a:pt x="90946" y="462748"/>
                    <a:pt x="139819" y="549767"/>
                    <a:pt x="228519" y="584213"/>
                  </a:cubicBezTo>
                  <a:cubicBezTo>
                    <a:pt x="228473" y="584252"/>
                    <a:pt x="228393" y="584320"/>
                    <a:pt x="228349" y="584382"/>
                  </a:cubicBezTo>
                  <a:cubicBezTo>
                    <a:pt x="212530" y="602131"/>
                    <a:pt x="194475" y="623986"/>
                    <a:pt x="169758" y="635264"/>
                  </a:cubicBezTo>
                  <a:cubicBezTo>
                    <a:pt x="140464" y="647910"/>
                    <a:pt x="78762" y="660236"/>
                    <a:pt x="44003" y="660690"/>
                  </a:cubicBezTo>
                  <a:cubicBezTo>
                    <a:pt x="50727" y="637480"/>
                    <a:pt x="63619" y="618897"/>
                    <a:pt x="64849" y="594112"/>
                  </a:cubicBezTo>
                  <a:cubicBezTo>
                    <a:pt x="76034" y="541806"/>
                    <a:pt x="69362" y="513922"/>
                    <a:pt x="62891" y="457132"/>
                  </a:cubicBezTo>
                  <a:close/>
                </a:path>
                <a:path w="668909" h="692822" stroke="0" extrusionOk="0">
                  <a:moveTo>
                    <a:pt x="15401" y="692822"/>
                  </a:moveTo>
                  <a:cubicBezTo>
                    <a:pt x="15508" y="692813"/>
                    <a:pt x="15528" y="692824"/>
                    <a:pt x="15632" y="692822"/>
                  </a:cubicBezTo>
                  <a:cubicBezTo>
                    <a:pt x="30447" y="694838"/>
                    <a:pt x="127332" y="676957"/>
                    <a:pt x="184868" y="662124"/>
                  </a:cubicBezTo>
                  <a:cubicBezTo>
                    <a:pt x="185274" y="661817"/>
                    <a:pt x="185797" y="661609"/>
                    <a:pt x="186256" y="661291"/>
                  </a:cubicBezTo>
                  <a:cubicBezTo>
                    <a:pt x="208778" y="645932"/>
                    <a:pt x="229424" y="624857"/>
                    <a:pt x="249611" y="606724"/>
                  </a:cubicBezTo>
                  <a:cubicBezTo>
                    <a:pt x="254481" y="601884"/>
                    <a:pt x="255653" y="601691"/>
                    <a:pt x="259926" y="596949"/>
                  </a:cubicBezTo>
                  <a:cubicBezTo>
                    <a:pt x="278503" y="605367"/>
                    <a:pt x="301063" y="602912"/>
                    <a:pt x="323004" y="608605"/>
                  </a:cubicBezTo>
                  <a:cubicBezTo>
                    <a:pt x="326496" y="609445"/>
                    <a:pt x="331207" y="609038"/>
                    <a:pt x="334861" y="608883"/>
                  </a:cubicBezTo>
                  <a:cubicBezTo>
                    <a:pt x="357017" y="609030"/>
                    <a:pt x="376285" y="605838"/>
                    <a:pt x="398078" y="600526"/>
                  </a:cubicBezTo>
                  <a:cubicBezTo>
                    <a:pt x="401032" y="604044"/>
                    <a:pt x="404477" y="606871"/>
                    <a:pt x="406821" y="608744"/>
                  </a:cubicBezTo>
                  <a:cubicBezTo>
                    <a:pt x="430121" y="622655"/>
                    <a:pt x="447398" y="643140"/>
                    <a:pt x="466229" y="660443"/>
                  </a:cubicBezTo>
                  <a:cubicBezTo>
                    <a:pt x="514802" y="696490"/>
                    <a:pt x="643518" y="668634"/>
                    <a:pt x="657082" y="666210"/>
                  </a:cubicBezTo>
                  <a:cubicBezTo>
                    <a:pt x="662749" y="664660"/>
                    <a:pt x="667199" y="658858"/>
                    <a:pt x="668692" y="653875"/>
                  </a:cubicBezTo>
                  <a:cubicBezTo>
                    <a:pt x="668698" y="646764"/>
                    <a:pt x="666650" y="641012"/>
                    <a:pt x="661800" y="638163"/>
                  </a:cubicBezTo>
                  <a:cubicBezTo>
                    <a:pt x="660781" y="640578"/>
                    <a:pt x="629780" y="615539"/>
                    <a:pt x="610132" y="537463"/>
                  </a:cubicBezTo>
                  <a:cubicBezTo>
                    <a:pt x="615852" y="509199"/>
                    <a:pt x="623106" y="461339"/>
                    <a:pt x="627092" y="405294"/>
                  </a:cubicBezTo>
                  <a:cubicBezTo>
                    <a:pt x="635022" y="354416"/>
                    <a:pt x="653178" y="293321"/>
                    <a:pt x="651207" y="249180"/>
                  </a:cubicBezTo>
                  <a:cubicBezTo>
                    <a:pt x="649177" y="171974"/>
                    <a:pt x="636246" y="121280"/>
                    <a:pt x="578508" y="98400"/>
                  </a:cubicBezTo>
                  <a:cubicBezTo>
                    <a:pt x="553594" y="94374"/>
                    <a:pt x="527640" y="85901"/>
                    <a:pt x="498438" y="93574"/>
                  </a:cubicBezTo>
                  <a:cubicBezTo>
                    <a:pt x="484487" y="72915"/>
                    <a:pt x="449833" y="36132"/>
                    <a:pt x="370309" y="11577"/>
                  </a:cubicBezTo>
                  <a:cubicBezTo>
                    <a:pt x="273438" y="5221"/>
                    <a:pt x="200225" y="-8245"/>
                    <a:pt x="122530" y="43525"/>
                  </a:cubicBezTo>
                  <a:cubicBezTo>
                    <a:pt x="64072" y="91734"/>
                    <a:pt x="29621" y="139925"/>
                    <a:pt x="25593" y="283209"/>
                  </a:cubicBezTo>
                  <a:cubicBezTo>
                    <a:pt x="35090" y="350602"/>
                    <a:pt x="29940" y="410504"/>
                    <a:pt x="32100" y="459090"/>
                  </a:cubicBezTo>
                  <a:cubicBezTo>
                    <a:pt x="37948" y="502140"/>
                    <a:pt x="41258" y="545434"/>
                    <a:pt x="34335" y="589872"/>
                  </a:cubicBezTo>
                  <a:cubicBezTo>
                    <a:pt x="35031" y="621777"/>
                    <a:pt x="14366" y="643312"/>
                    <a:pt x="3005" y="668260"/>
                  </a:cubicBezTo>
                  <a:cubicBezTo>
                    <a:pt x="-2392" y="675468"/>
                    <a:pt x="-872" y="685395"/>
                    <a:pt x="6276" y="689819"/>
                  </a:cubicBezTo>
                  <a:cubicBezTo>
                    <a:pt x="9378" y="691188"/>
                    <a:pt x="12442" y="693143"/>
                    <a:pt x="15339" y="692822"/>
                  </a:cubicBezTo>
                  <a:cubicBezTo>
                    <a:pt x="15359" y="692823"/>
                    <a:pt x="15370" y="692822"/>
                    <a:pt x="15401" y="692822"/>
                  </a:cubicBezTo>
                  <a:close/>
                  <a:moveTo>
                    <a:pt x="324423" y="577799"/>
                  </a:moveTo>
                  <a:cubicBezTo>
                    <a:pt x="231545" y="568352"/>
                    <a:pt x="122116" y="498374"/>
                    <a:pt x="119231" y="373902"/>
                  </a:cubicBezTo>
                  <a:cubicBezTo>
                    <a:pt x="120525" y="366924"/>
                    <a:pt x="118531" y="357922"/>
                    <a:pt x="119231" y="351514"/>
                  </a:cubicBezTo>
                  <a:cubicBezTo>
                    <a:pt x="123085" y="335939"/>
                    <a:pt x="133895" y="324701"/>
                    <a:pt x="148264" y="322789"/>
                  </a:cubicBezTo>
                  <a:cubicBezTo>
                    <a:pt x="160325" y="323525"/>
                    <a:pt x="171098" y="323187"/>
                    <a:pt x="181384" y="319705"/>
                  </a:cubicBezTo>
                  <a:cubicBezTo>
                    <a:pt x="233374" y="314921"/>
                    <a:pt x="277068" y="294776"/>
                    <a:pt x="326628" y="278707"/>
                  </a:cubicBezTo>
                  <a:cubicBezTo>
                    <a:pt x="370757" y="259763"/>
                    <a:pt x="427293" y="221549"/>
                    <a:pt x="466830" y="182910"/>
                  </a:cubicBezTo>
                  <a:cubicBezTo>
                    <a:pt x="472498" y="204973"/>
                    <a:pt x="478811" y="229262"/>
                    <a:pt x="491963" y="250675"/>
                  </a:cubicBezTo>
                  <a:cubicBezTo>
                    <a:pt x="492178" y="251208"/>
                    <a:pt x="492595" y="251734"/>
                    <a:pt x="492949" y="252094"/>
                  </a:cubicBezTo>
                  <a:cubicBezTo>
                    <a:pt x="498506" y="258743"/>
                    <a:pt x="506603" y="265244"/>
                    <a:pt x="513934" y="271151"/>
                  </a:cubicBezTo>
                  <a:cubicBezTo>
                    <a:pt x="514654" y="271825"/>
                    <a:pt x="515523" y="272309"/>
                    <a:pt x="516448" y="273048"/>
                  </a:cubicBezTo>
                  <a:cubicBezTo>
                    <a:pt x="519362" y="275747"/>
                    <a:pt x="522656" y="277272"/>
                    <a:pt x="524450" y="280603"/>
                  </a:cubicBezTo>
                  <a:cubicBezTo>
                    <a:pt x="537892" y="300016"/>
                    <a:pt x="551619" y="319173"/>
                    <a:pt x="549413" y="339595"/>
                  </a:cubicBezTo>
                  <a:cubicBezTo>
                    <a:pt x="549625" y="345994"/>
                    <a:pt x="551143" y="354528"/>
                    <a:pt x="550538" y="362183"/>
                  </a:cubicBezTo>
                  <a:cubicBezTo>
                    <a:pt x="553611" y="470604"/>
                    <a:pt x="446319" y="564585"/>
                    <a:pt x="334673" y="578042"/>
                  </a:cubicBezTo>
                  <a:cubicBezTo>
                    <a:pt x="331331" y="577370"/>
                    <a:pt x="328137" y="578601"/>
                    <a:pt x="324423" y="577799"/>
                  </a:cubicBezTo>
                  <a:close/>
                  <a:moveTo>
                    <a:pt x="62891" y="457132"/>
                  </a:moveTo>
                  <a:cubicBezTo>
                    <a:pt x="56353" y="418397"/>
                    <a:pt x="47772" y="348348"/>
                    <a:pt x="56430" y="283486"/>
                  </a:cubicBezTo>
                  <a:cubicBezTo>
                    <a:pt x="55395" y="152376"/>
                    <a:pt x="88325" y="115060"/>
                    <a:pt x="138566" y="69860"/>
                  </a:cubicBezTo>
                  <a:cubicBezTo>
                    <a:pt x="215580" y="39921"/>
                    <a:pt x="298984" y="10198"/>
                    <a:pt x="361613" y="41120"/>
                  </a:cubicBezTo>
                  <a:cubicBezTo>
                    <a:pt x="449948" y="68608"/>
                    <a:pt x="477674" y="117826"/>
                    <a:pt x="477932" y="118213"/>
                  </a:cubicBezTo>
                  <a:cubicBezTo>
                    <a:pt x="482204" y="126345"/>
                    <a:pt x="490271" y="127540"/>
                    <a:pt x="496033" y="125768"/>
                  </a:cubicBezTo>
                  <a:cubicBezTo>
                    <a:pt x="508126" y="121223"/>
                    <a:pt x="547217" y="111234"/>
                    <a:pt x="564739" y="125907"/>
                  </a:cubicBezTo>
                  <a:cubicBezTo>
                    <a:pt x="588964" y="144287"/>
                    <a:pt x="627554" y="159162"/>
                    <a:pt x="620246" y="248979"/>
                  </a:cubicBezTo>
                  <a:cubicBezTo>
                    <a:pt x="618594" y="299666"/>
                    <a:pt x="610288" y="350693"/>
                    <a:pt x="596856" y="398541"/>
                  </a:cubicBezTo>
                  <a:cubicBezTo>
                    <a:pt x="585140" y="459558"/>
                    <a:pt x="579449" y="513665"/>
                    <a:pt x="580173" y="545019"/>
                  </a:cubicBezTo>
                  <a:cubicBezTo>
                    <a:pt x="586477" y="579522"/>
                    <a:pt x="600426" y="613028"/>
                    <a:pt x="622436" y="641509"/>
                  </a:cubicBezTo>
                  <a:cubicBezTo>
                    <a:pt x="572294" y="647430"/>
                    <a:pt x="514392" y="655428"/>
                    <a:pt x="484238" y="635496"/>
                  </a:cubicBezTo>
                  <a:cubicBezTo>
                    <a:pt x="462615" y="621531"/>
                    <a:pt x="446182" y="603065"/>
                    <a:pt x="431028" y="589239"/>
                  </a:cubicBezTo>
                  <a:cubicBezTo>
                    <a:pt x="501993" y="549262"/>
                    <a:pt x="572839" y="476339"/>
                    <a:pt x="581376" y="362183"/>
                  </a:cubicBezTo>
                  <a:cubicBezTo>
                    <a:pt x="579711" y="353957"/>
                    <a:pt x="579924" y="345895"/>
                    <a:pt x="580050" y="336373"/>
                  </a:cubicBezTo>
                  <a:cubicBezTo>
                    <a:pt x="578859" y="306946"/>
                    <a:pt x="572090" y="279128"/>
                    <a:pt x="547347" y="259957"/>
                  </a:cubicBezTo>
                  <a:cubicBezTo>
                    <a:pt x="544135" y="256881"/>
                    <a:pt x="539110" y="251327"/>
                    <a:pt x="535012" y="248409"/>
                  </a:cubicBezTo>
                  <a:cubicBezTo>
                    <a:pt x="534184" y="247885"/>
                    <a:pt x="533647" y="247357"/>
                    <a:pt x="532375" y="246435"/>
                  </a:cubicBezTo>
                  <a:cubicBezTo>
                    <a:pt x="528282" y="242352"/>
                    <a:pt x="523041" y="238673"/>
                    <a:pt x="517727" y="233715"/>
                  </a:cubicBezTo>
                  <a:cubicBezTo>
                    <a:pt x="507177" y="219290"/>
                    <a:pt x="499154" y="195862"/>
                    <a:pt x="496866" y="175494"/>
                  </a:cubicBezTo>
                  <a:cubicBezTo>
                    <a:pt x="495874" y="159397"/>
                    <a:pt x="479543" y="145617"/>
                    <a:pt x="463603" y="150794"/>
                  </a:cubicBezTo>
                  <a:cubicBezTo>
                    <a:pt x="458845" y="150798"/>
                    <a:pt x="452526" y="155264"/>
                    <a:pt x="447711" y="158533"/>
                  </a:cubicBezTo>
                  <a:cubicBezTo>
                    <a:pt x="410939" y="195089"/>
                    <a:pt x="366356" y="221843"/>
                    <a:pt x="313414" y="250752"/>
                  </a:cubicBezTo>
                  <a:cubicBezTo>
                    <a:pt x="274237" y="259896"/>
                    <a:pt x="230178" y="285834"/>
                    <a:pt x="176665" y="289160"/>
                  </a:cubicBezTo>
                  <a:cubicBezTo>
                    <a:pt x="168627" y="289436"/>
                    <a:pt x="158251" y="292096"/>
                    <a:pt x="147478" y="291920"/>
                  </a:cubicBezTo>
                  <a:cubicBezTo>
                    <a:pt x="116984" y="285145"/>
                    <a:pt x="87417" y="312544"/>
                    <a:pt x="88393" y="349956"/>
                  </a:cubicBezTo>
                  <a:lnTo>
                    <a:pt x="88393" y="349956"/>
                  </a:lnTo>
                  <a:cubicBezTo>
                    <a:pt x="88248" y="360390"/>
                    <a:pt x="87025" y="366805"/>
                    <a:pt x="88393" y="375474"/>
                  </a:cubicBezTo>
                  <a:cubicBezTo>
                    <a:pt x="93375" y="451807"/>
                    <a:pt x="137683" y="536644"/>
                    <a:pt x="228519" y="584213"/>
                  </a:cubicBezTo>
                  <a:cubicBezTo>
                    <a:pt x="228449" y="584284"/>
                    <a:pt x="228416" y="584332"/>
                    <a:pt x="228349" y="584382"/>
                  </a:cubicBezTo>
                  <a:cubicBezTo>
                    <a:pt x="213240" y="602307"/>
                    <a:pt x="191679" y="620273"/>
                    <a:pt x="169758" y="635264"/>
                  </a:cubicBezTo>
                  <a:cubicBezTo>
                    <a:pt x="142249" y="655169"/>
                    <a:pt x="76785" y="665087"/>
                    <a:pt x="44003" y="660690"/>
                  </a:cubicBezTo>
                  <a:cubicBezTo>
                    <a:pt x="59270" y="637386"/>
                    <a:pt x="59329" y="616157"/>
                    <a:pt x="64849" y="594112"/>
                  </a:cubicBezTo>
                  <a:cubicBezTo>
                    <a:pt x="63671" y="541106"/>
                    <a:pt x="66320" y="512572"/>
                    <a:pt x="62891" y="457132"/>
                  </a:cubicBezTo>
                  <a:close/>
                </a:path>
              </a:pathLst>
            </a:custGeom>
            <a:grpFill/>
            <a:ln w="0" cap="flat">
              <a:solidFill>
                <a:srgbClr val="FFFFFF"/>
              </a:solidFill>
              <a:prstDash val="solid"/>
              <a:miter/>
              <a:extLst>
                <a:ext uri="{C807C97D-BFC1-408E-A445-0C87EB9F89A2}">
                  <ask:lineSketchStyleProps xmlns:ask="http://schemas.microsoft.com/office/drawing/2018/sketchyshapes" sd="1219033472">
                    <a:custGeom>
                      <a:avLst/>
                      <a:gdLst>
                        <a:gd name="connsiteX0" fmla="*/ 15401 w 668909"/>
                        <a:gd name="connsiteY0" fmla="*/ 692822 h 692822"/>
                        <a:gd name="connsiteX1" fmla="*/ 15632 w 668909"/>
                        <a:gd name="connsiteY1" fmla="*/ 692822 h 692822"/>
                        <a:gd name="connsiteX2" fmla="*/ 184868 w 668909"/>
                        <a:gd name="connsiteY2" fmla="*/ 662124 h 692822"/>
                        <a:gd name="connsiteX3" fmla="*/ 186256 w 668909"/>
                        <a:gd name="connsiteY3" fmla="*/ 661291 h 692822"/>
                        <a:gd name="connsiteX4" fmla="*/ 249611 w 668909"/>
                        <a:gd name="connsiteY4" fmla="*/ 606724 h 692822"/>
                        <a:gd name="connsiteX5" fmla="*/ 259926 w 668909"/>
                        <a:gd name="connsiteY5" fmla="*/ 596949 h 692822"/>
                        <a:gd name="connsiteX6" fmla="*/ 323004 w 668909"/>
                        <a:gd name="connsiteY6" fmla="*/ 608605 h 692822"/>
                        <a:gd name="connsiteX7" fmla="*/ 334861 w 668909"/>
                        <a:gd name="connsiteY7" fmla="*/ 608883 h 692822"/>
                        <a:gd name="connsiteX8" fmla="*/ 398078 w 668909"/>
                        <a:gd name="connsiteY8" fmla="*/ 600526 h 692822"/>
                        <a:gd name="connsiteX9" fmla="*/ 406821 w 668909"/>
                        <a:gd name="connsiteY9" fmla="*/ 608744 h 692822"/>
                        <a:gd name="connsiteX10" fmla="*/ 466229 w 668909"/>
                        <a:gd name="connsiteY10" fmla="*/ 660443 h 692822"/>
                        <a:gd name="connsiteX11" fmla="*/ 657082 w 668909"/>
                        <a:gd name="connsiteY11" fmla="*/ 666210 h 692822"/>
                        <a:gd name="connsiteX12" fmla="*/ 668692 w 668909"/>
                        <a:gd name="connsiteY12" fmla="*/ 653875 h 692822"/>
                        <a:gd name="connsiteX13" fmla="*/ 661800 w 668909"/>
                        <a:gd name="connsiteY13" fmla="*/ 638163 h 692822"/>
                        <a:gd name="connsiteX14" fmla="*/ 610132 w 668909"/>
                        <a:gd name="connsiteY14" fmla="*/ 537463 h 692822"/>
                        <a:gd name="connsiteX15" fmla="*/ 627092 w 668909"/>
                        <a:gd name="connsiteY15" fmla="*/ 405294 h 692822"/>
                        <a:gd name="connsiteX16" fmla="*/ 651207 w 668909"/>
                        <a:gd name="connsiteY16" fmla="*/ 249180 h 692822"/>
                        <a:gd name="connsiteX17" fmla="*/ 578508 w 668909"/>
                        <a:gd name="connsiteY17" fmla="*/ 98400 h 692822"/>
                        <a:gd name="connsiteX18" fmla="*/ 498438 w 668909"/>
                        <a:gd name="connsiteY18" fmla="*/ 93574 h 692822"/>
                        <a:gd name="connsiteX19" fmla="*/ 370309 w 668909"/>
                        <a:gd name="connsiteY19" fmla="*/ 11577 h 692822"/>
                        <a:gd name="connsiteX20" fmla="*/ 122530 w 668909"/>
                        <a:gd name="connsiteY20" fmla="*/ 43525 h 692822"/>
                        <a:gd name="connsiteX21" fmla="*/ 25593 w 668909"/>
                        <a:gd name="connsiteY21" fmla="*/ 283209 h 692822"/>
                        <a:gd name="connsiteX22" fmla="*/ 32100 w 668909"/>
                        <a:gd name="connsiteY22" fmla="*/ 459090 h 692822"/>
                        <a:gd name="connsiteX23" fmla="*/ 34335 w 668909"/>
                        <a:gd name="connsiteY23" fmla="*/ 589872 h 692822"/>
                        <a:gd name="connsiteX24" fmla="*/ 3005 w 668909"/>
                        <a:gd name="connsiteY24" fmla="*/ 668260 h 692822"/>
                        <a:gd name="connsiteX25" fmla="*/ 6276 w 668909"/>
                        <a:gd name="connsiteY25" fmla="*/ 689819 h 692822"/>
                        <a:gd name="connsiteX26" fmla="*/ 15339 w 668909"/>
                        <a:gd name="connsiteY26" fmla="*/ 692822 h 692822"/>
                        <a:gd name="connsiteX27" fmla="*/ 324423 w 668909"/>
                        <a:gd name="connsiteY27" fmla="*/ 577799 h 692822"/>
                        <a:gd name="connsiteX28" fmla="*/ 119231 w 668909"/>
                        <a:gd name="connsiteY28" fmla="*/ 373902 h 692822"/>
                        <a:gd name="connsiteX29" fmla="*/ 119231 w 668909"/>
                        <a:gd name="connsiteY29" fmla="*/ 351514 h 692822"/>
                        <a:gd name="connsiteX30" fmla="*/ 148264 w 668909"/>
                        <a:gd name="connsiteY30" fmla="*/ 322789 h 692822"/>
                        <a:gd name="connsiteX31" fmla="*/ 181384 w 668909"/>
                        <a:gd name="connsiteY31" fmla="*/ 319705 h 692822"/>
                        <a:gd name="connsiteX32" fmla="*/ 326628 w 668909"/>
                        <a:gd name="connsiteY32" fmla="*/ 278707 h 692822"/>
                        <a:gd name="connsiteX33" fmla="*/ 466830 w 668909"/>
                        <a:gd name="connsiteY33" fmla="*/ 182910 h 692822"/>
                        <a:gd name="connsiteX34" fmla="*/ 491963 w 668909"/>
                        <a:gd name="connsiteY34" fmla="*/ 250675 h 692822"/>
                        <a:gd name="connsiteX35" fmla="*/ 492949 w 668909"/>
                        <a:gd name="connsiteY35" fmla="*/ 252094 h 692822"/>
                        <a:gd name="connsiteX36" fmla="*/ 513934 w 668909"/>
                        <a:gd name="connsiteY36" fmla="*/ 271151 h 692822"/>
                        <a:gd name="connsiteX37" fmla="*/ 516448 w 668909"/>
                        <a:gd name="connsiteY37" fmla="*/ 273048 h 692822"/>
                        <a:gd name="connsiteX38" fmla="*/ 524450 w 668909"/>
                        <a:gd name="connsiteY38" fmla="*/ 280603 h 692822"/>
                        <a:gd name="connsiteX39" fmla="*/ 549413 w 668909"/>
                        <a:gd name="connsiteY39" fmla="*/ 339595 h 692822"/>
                        <a:gd name="connsiteX40" fmla="*/ 550538 w 668909"/>
                        <a:gd name="connsiteY40" fmla="*/ 362183 h 692822"/>
                        <a:gd name="connsiteX41" fmla="*/ 334673 w 668909"/>
                        <a:gd name="connsiteY41" fmla="*/ 578042 h 692822"/>
                        <a:gd name="connsiteX42" fmla="*/ 324423 w 668909"/>
                        <a:gd name="connsiteY42" fmla="*/ 577799 h 692822"/>
                        <a:gd name="connsiteX43" fmla="*/ 62891 w 668909"/>
                        <a:gd name="connsiteY43" fmla="*/ 457132 h 692822"/>
                        <a:gd name="connsiteX44" fmla="*/ 56430 w 668909"/>
                        <a:gd name="connsiteY44" fmla="*/ 283486 h 692822"/>
                        <a:gd name="connsiteX45" fmla="*/ 138566 w 668909"/>
                        <a:gd name="connsiteY45" fmla="*/ 69860 h 692822"/>
                        <a:gd name="connsiteX46" fmla="*/ 361613 w 668909"/>
                        <a:gd name="connsiteY46" fmla="*/ 41120 h 692822"/>
                        <a:gd name="connsiteX47" fmla="*/ 477932 w 668909"/>
                        <a:gd name="connsiteY47" fmla="*/ 118213 h 692822"/>
                        <a:gd name="connsiteX48" fmla="*/ 496033 w 668909"/>
                        <a:gd name="connsiteY48" fmla="*/ 125768 h 692822"/>
                        <a:gd name="connsiteX49" fmla="*/ 564739 w 668909"/>
                        <a:gd name="connsiteY49" fmla="*/ 125907 h 692822"/>
                        <a:gd name="connsiteX50" fmla="*/ 620246 w 668909"/>
                        <a:gd name="connsiteY50" fmla="*/ 248979 h 692822"/>
                        <a:gd name="connsiteX51" fmla="*/ 596856 w 668909"/>
                        <a:gd name="connsiteY51" fmla="*/ 398541 h 692822"/>
                        <a:gd name="connsiteX52" fmla="*/ 580173 w 668909"/>
                        <a:gd name="connsiteY52" fmla="*/ 545019 h 692822"/>
                        <a:gd name="connsiteX53" fmla="*/ 622436 w 668909"/>
                        <a:gd name="connsiteY53" fmla="*/ 641509 h 692822"/>
                        <a:gd name="connsiteX54" fmla="*/ 484238 w 668909"/>
                        <a:gd name="connsiteY54" fmla="*/ 635496 h 692822"/>
                        <a:gd name="connsiteX55" fmla="*/ 431028 w 668909"/>
                        <a:gd name="connsiteY55" fmla="*/ 589239 h 692822"/>
                        <a:gd name="connsiteX56" fmla="*/ 581376 w 668909"/>
                        <a:gd name="connsiteY56" fmla="*/ 362183 h 692822"/>
                        <a:gd name="connsiteX57" fmla="*/ 580050 w 668909"/>
                        <a:gd name="connsiteY57" fmla="*/ 336373 h 692822"/>
                        <a:gd name="connsiteX58" fmla="*/ 547347 w 668909"/>
                        <a:gd name="connsiteY58" fmla="*/ 259957 h 692822"/>
                        <a:gd name="connsiteX59" fmla="*/ 535012 w 668909"/>
                        <a:gd name="connsiteY59" fmla="*/ 248409 h 692822"/>
                        <a:gd name="connsiteX60" fmla="*/ 532375 w 668909"/>
                        <a:gd name="connsiteY60" fmla="*/ 246435 h 692822"/>
                        <a:gd name="connsiteX61" fmla="*/ 517727 w 668909"/>
                        <a:gd name="connsiteY61" fmla="*/ 233715 h 692822"/>
                        <a:gd name="connsiteX62" fmla="*/ 496866 w 668909"/>
                        <a:gd name="connsiteY62" fmla="*/ 175494 h 692822"/>
                        <a:gd name="connsiteX63" fmla="*/ 463603 w 668909"/>
                        <a:gd name="connsiteY63" fmla="*/ 150794 h 692822"/>
                        <a:gd name="connsiteX64" fmla="*/ 447711 w 668909"/>
                        <a:gd name="connsiteY64" fmla="*/ 158533 h 692822"/>
                        <a:gd name="connsiteX65" fmla="*/ 313414 w 668909"/>
                        <a:gd name="connsiteY65" fmla="*/ 250752 h 692822"/>
                        <a:gd name="connsiteX66" fmla="*/ 176665 w 668909"/>
                        <a:gd name="connsiteY66" fmla="*/ 289160 h 692822"/>
                        <a:gd name="connsiteX67" fmla="*/ 147478 w 668909"/>
                        <a:gd name="connsiteY67" fmla="*/ 291920 h 692822"/>
                        <a:gd name="connsiteX68" fmla="*/ 88393 w 668909"/>
                        <a:gd name="connsiteY68" fmla="*/ 349956 h 692822"/>
                        <a:gd name="connsiteX69" fmla="*/ 88393 w 668909"/>
                        <a:gd name="connsiteY69" fmla="*/ 349956 h 692822"/>
                        <a:gd name="connsiteX70" fmla="*/ 88393 w 668909"/>
                        <a:gd name="connsiteY70" fmla="*/ 375474 h 692822"/>
                        <a:gd name="connsiteX71" fmla="*/ 228519 w 668909"/>
                        <a:gd name="connsiteY71" fmla="*/ 584213 h 692822"/>
                        <a:gd name="connsiteX72" fmla="*/ 228349 w 668909"/>
                        <a:gd name="connsiteY72" fmla="*/ 584382 h 692822"/>
                        <a:gd name="connsiteX73" fmla="*/ 169758 w 668909"/>
                        <a:gd name="connsiteY73" fmla="*/ 635264 h 692822"/>
                        <a:gd name="connsiteX74" fmla="*/ 44003 w 668909"/>
                        <a:gd name="connsiteY74" fmla="*/ 660690 h 692822"/>
                        <a:gd name="connsiteX75" fmla="*/ 64849 w 668909"/>
                        <a:gd name="connsiteY75" fmla="*/ 594112 h 692822"/>
                        <a:gd name="connsiteX76" fmla="*/ 62891 w 668909"/>
                        <a:gd name="connsiteY76" fmla="*/ 457132 h 69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68909" h="692822">
                          <a:moveTo>
                            <a:pt x="15401" y="692822"/>
                          </a:moveTo>
                          <a:lnTo>
                            <a:pt x="15632" y="692822"/>
                          </a:lnTo>
                          <a:cubicBezTo>
                            <a:pt x="20258" y="692822"/>
                            <a:pt x="130564" y="690818"/>
                            <a:pt x="184868" y="662124"/>
                          </a:cubicBezTo>
                          <a:cubicBezTo>
                            <a:pt x="185331" y="661861"/>
                            <a:pt x="185809" y="661584"/>
                            <a:pt x="186256" y="661291"/>
                          </a:cubicBezTo>
                          <a:cubicBezTo>
                            <a:pt x="208763" y="644779"/>
                            <a:pt x="229945" y="626534"/>
                            <a:pt x="249611" y="606724"/>
                          </a:cubicBezTo>
                          <a:cubicBezTo>
                            <a:pt x="253158" y="603347"/>
                            <a:pt x="256581" y="600094"/>
                            <a:pt x="259926" y="596949"/>
                          </a:cubicBezTo>
                          <a:cubicBezTo>
                            <a:pt x="280336" y="603642"/>
                            <a:pt x="301551" y="607561"/>
                            <a:pt x="323004" y="608605"/>
                          </a:cubicBezTo>
                          <a:cubicBezTo>
                            <a:pt x="326967" y="608790"/>
                            <a:pt x="330930" y="608883"/>
                            <a:pt x="334861" y="608883"/>
                          </a:cubicBezTo>
                          <a:cubicBezTo>
                            <a:pt x="356206" y="608835"/>
                            <a:pt x="377454" y="606027"/>
                            <a:pt x="398078" y="600526"/>
                          </a:cubicBezTo>
                          <a:cubicBezTo>
                            <a:pt x="400900" y="603162"/>
                            <a:pt x="403752" y="605845"/>
                            <a:pt x="406821" y="608744"/>
                          </a:cubicBezTo>
                          <a:cubicBezTo>
                            <a:pt x="425554" y="627168"/>
                            <a:pt x="445395" y="644432"/>
                            <a:pt x="466229" y="660443"/>
                          </a:cubicBezTo>
                          <a:cubicBezTo>
                            <a:pt x="516679" y="696970"/>
                            <a:pt x="642850" y="669463"/>
                            <a:pt x="657082" y="666210"/>
                          </a:cubicBezTo>
                          <a:cubicBezTo>
                            <a:pt x="663066" y="664782"/>
                            <a:pt x="667630" y="659934"/>
                            <a:pt x="668692" y="653875"/>
                          </a:cubicBezTo>
                          <a:cubicBezTo>
                            <a:pt x="669725" y="647732"/>
                            <a:pt x="667019" y="641563"/>
                            <a:pt x="661800" y="638163"/>
                          </a:cubicBezTo>
                          <a:cubicBezTo>
                            <a:pt x="661476" y="637963"/>
                            <a:pt x="630222" y="616870"/>
                            <a:pt x="610132" y="537463"/>
                          </a:cubicBezTo>
                          <a:cubicBezTo>
                            <a:pt x="603548" y="511699"/>
                            <a:pt x="614958" y="460015"/>
                            <a:pt x="627092" y="405294"/>
                          </a:cubicBezTo>
                          <a:cubicBezTo>
                            <a:pt x="640343" y="354197"/>
                            <a:pt x="648422" y="301895"/>
                            <a:pt x="651207" y="249180"/>
                          </a:cubicBezTo>
                          <a:cubicBezTo>
                            <a:pt x="651207" y="170930"/>
                            <a:pt x="628079" y="123008"/>
                            <a:pt x="578508" y="98400"/>
                          </a:cubicBezTo>
                          <a:cubicBezTo>
                            <a:pt x="552974" y="88483"/>
                            <a:pt x="524979" y="86796"/>
                            <a:pt x="498438" y="93574"/>
                          </a:cubicBezTo>
                          <a:cubicBezTo>
                            <a:pt x="484562" y="74933"/>
                            <a:pt x="447649" y="35677"/>
                            <a:pt x="370309" y="11577"/>
                          </a:cubicBezTo>
                          <a:cubicBezTo>
                            <a:pt x="286772" y="-11398"/>
                            <a:pt x="197508" y="112"/>
                            <a:pt x="122530" y="43525"/>
                          </a:cubicBezTo>
                          <a:cubicBezTo>
                            <a:pt x="57988" y="85156"/>
                            <a:pt x="27027" y="131720"/>
                            <a:pt x="25593" y="283209"/>
                          </a:cubicBezTo>
                          <a:cubicBezTo>
                            <a:pt x="25007" y="347073"/>
                            <a:pt x="28769" y="406558"/>
                            <a:pt x="32100" y="459090"/>
                          </a:cubicBezTo>
                          <a:cubicBezTo>
                            <a:pt x="36588" y="502540"/>
                            <a:pt x="37336" y="546294"/>
                            <a:pt x="34335" y="589872"/>
                          </a:cubicBezTo>
                          <a:cubicBezTo>
                            <a:pt x="30744" y="618245"/>
                            <a:pt x="19959" y="645228"/>
                            <a:pt x="3005" y="668260"/>
                          </a:cubicBezTo>
                          <a:cubicBezTo>
                            <a:pt x="-2045" y="675117"/>
                            <a:pt x="-580" y="684769"/>
                            <a:pt x="6276" y="689819"/>
                          </a:cubicBezTo>
                          <a:cubicBezTo>
                            <a:pt x="8904" y="691754"/>
                            <a:pt x="12077" y="692805"/>
                            <a:pt x="15339" y="692822"/>
                          </a:cubicBezTo>
                          <a:close/>
                          <a:moveTo>
                            <a:pt x="324423" y="577799"/>
                          </a:moveTo>
                          <a:cubicBezTo>
                            <a:pt x="214173" y="571799"/>
                            <a:pt x="125927" y="484111"/>
                            <a:pt x="119231" y="373902"/>
                          </a:cubicBezTo>
                          <a:cubicBezTo>
                            <a:pt x="118853" y="366444"/>
                            <a:pt x="118853" y="358972"/>
                            <a:pt x="119231" y="351514"/>
                          </a:cubicBezTo>
                          <a:cubicBezTo>
                            <a:pt x="119952" y="335839"/>
                            <a:pt x="132583" y="323342"/>
                            <a:pt x="148264" y="322789"/>
                          </a:cubicBezTo>
                          <a:cubicBezTo>
                            <a:pt x="159367" y="322608"/>
                            <a:pt x="170439" y="321577"/>
                            <a:pt x="181384" y="319705"/>
                          </a:cubicBezTo>
                          <a:cubicBezTo>
                            <a:pt x="231516" y="313083"/>
                            <a:pt x="280432" y="299275"/>
                            <a:pt x="326628" y="278707"/>
                          </a:cubicBezTo>
                          <a:cubicBezTo>
                            <a:pt x="377415" y="253153"/>
                            <a:pt x="424566" y="220937"/>
                            <a:pt x="466830" y="182910"/>
                          </a:cubicBezTo>
                          <a:cubicBezTo>
                            <a:pt x="470662" y="206934"/>
                            <a:pt x="479204" y="229963"/>
                            <a:pt x="491963" y="250675"/>
                          </a:cubicBezTo>
                          <a:cubicBezTo>
                            <a:pt x="492260" y="251170"/>
                            <a:pt x="492589" y="251644"/>
                            <a:pt x="492949" y="252094"/>
                          </a:cubicBezTo>
                          <a:cubicBezTo>
                            <a:pt x="499051" y="259367"/>
                            <a:pt x="506109" y="265778"/>
                            <a:pt x="513934" y="271151"/>
                          </a:cubicBezTo>
                          <a:lnTo>
                            <a:pt x="516448" y="273048"/>
                          </a:lnTo>
                          <a:cubicBezTo>
                            <a:pt x="519352" y="275302"/>
                            <a:pt x="522032" y="277832"/>
                            <a:pt x="524450" y="280603"/>
                          </a:cubicBezTo>
                          <a:cubicBezTo>
                            <a:pt x="538820" y="297120"/>
                            <a:pt x="547562" y="317781"/>
                            <a:pt x="549413" y="339595"/>
                          </a:cubicBezTo>
                          <a:cubicBezTo>
                            <a:pt x="550182" y="347099"/>
                            <a:pt x="550558" y="354639"/>
                            <a:pt x="550538" y="362183"/>
                          </a:cubicBezTo>
                          <a:cubicBezTo>
                            <a:pt x="550537" y="481401"/>
                            <a:pt x="453891" y="578044"/>
                            <a:pt x="334673" y="578042"/>
                          </a:cubicBezTo>
                          <a:cubicBezTo>
                            <a:pt x="331255" y="578042"/>
                            <a:pt x="327837" y="577961"/>
                            <a:pt x="324423" y="577799"/>
                          </a:cubicBezTo>
                          <a:close/>
                          <a:moveTo>
                            <a:pt x="62891" y="457132"/>
                          </a:moveTo>
                          <a:cubicBezTo>
                            <a:pt x="59591" y="405155"/>
                            <a:pt x="55844" y="346225"/>
                            <a:pt x="56430" y="283486"/>
                          </a:cubicBezTo>
                          <a:cubicBezTo>
                            <a:pt x="57741" y="145288"/>
                            <a:pt x="83043" y="105755"/>
                            <a:pt x="138566" y="69860"/>
                          </a:cubicBezTo>
                          <a:cubicBezTo>
                            <a:pt x="206097" y="30887"/>
                            <a:pt x="286408" y="20538"/>
                            <a:pt x="361613" y="41120"/>
                          </a:cubicBezTo>
                          <a:cubicBezTo>
                            <a:pt x="449947" y="68642"/>
                            <a:pt x="477700" y="117874"/>
                            <a:pt x="477932" y="118213"/>
                          </a:cubicBezTo>
                          <a:cubicBezTo>
                            <a:pt x="481379" y="124740"/>
                            <a:pt x="488968" y="127907"/>
                            <a:pt x="496033" y="125768"/>
                          </a:cubicBezTo>
                          <a:cubicBezTo>
                            <a:pt x="507875" y="122207"/>
                            <a:pt x="543322" y="115268"/>
                            <a:pt x="564739" y="125907"/>
                          </a:cubicBezTo>
                          <a:cubicBezTo>
                            <a:pt x="590611" y="138736"/>
                            <a:pt x="620246" y="164346"/>
                            <a:pt x="620246" y="248979"/>
                          </a:cubicBezTo>
                          <a:cubicBezTo>
                            <a:pt x="617397" y="299482"/>
                            <a:pt x="609563" y="349580"/>
                            <a:pt x="596856" y="398541"/>
                          </a:cubicBezTo>
                          <a:cubicBezTo>
                            <a:pt x="583396" y="459476"/>
                            <a:pt x="571770" y="512115"/>
                            <a:pt x="580173" y="545019"/>
                          </a:cubicBezTo>
                          <a:cubicBezTo>
                            <a:pt x="587710" y="579671"/>
                            <a:pt x="602077" y="612472"/>
                            <a:pt x="622436" y="641509"/>
                          </a:cubicBezTo>
                          <a:cubicBezTo>
                            <a:pt x="578492" y="648740"/>
                            <a:pt x="510789" y="654707"/>
                            <a:pt x="484238" y="635496"/>
                          </a:cubicBezTo>
                          <a:cubicBezTo>
                            <a:pt x="465594" y="621153"/>
                            <a:pt x="447825" y="605707"/>
                            <a:pt x="431028" y="589239"/>
                          </a:cubicBezTo>
                          <a:cubicBezTo>
                            <a:pt x="522188" y="550608"/>
                            <a:pt x="581397" y="461192"/>
                            <a:pt x="581376" y="362183"/>
                          </a:cubicBezTo>
                          <a:cubicBezTo>
                            <a:pt x="581376" y="353563"/>
                            <a:pt x="580933" y="344948"/>
                            <a:pt x="580050" y="336373"/>
                          </a:cubicBezTo>
                          <a:cubicBezTo>
                            <a:pt x="577527" y="308078"/>
                            <a:pt x="566074" y="281317"/>
                            <a:pt x="547347" y="259957"/>
                          </a:cubicBezTo>
                          <a:cubicBezTo>
                            <a:pt x="543611" y="255725"/>
                            <a:pt x="539480" y="251858"/>
                            <a:pt x="535012" y="248409"/>
                          </a:cubicBezTo>
                          <a:lnTo>
                            <a:pt x="532375" y="246435"/>
                          </a:lnTo>
                          <a:cubicBezTo>
                            <a:pt x="527019" y="242773"/>
                            <a:pt x="522103" y="238505"/>
                            <a:pt x="517727" y="233715"/>
                          </a:cubicBezTo>
                          <a:cubicBezTo>
                            <a:pt x="506913" y="215915"/>
                            <a:pt x="499815" y="196110"/>
                            <a:pt x="496866" y="175494"/>
                          </a:cubicBezTo>
                          <a:cubicBezTo>
                            <a:pt x="494501" y="159488"/>
                            <a:pt x="479609" y="148429"/>
                            <a:pt x="463603" y="150794"/>
                          </a:cubicBezTo>
                          <a:cubicBezTo>
                            <a:pt x="457634" y="151676"/>
                            <a:pt x="452085" y="154379"/>
                            <a:pt x="447711" y="158533"/>
                          </a:cubicBezTo>
                          <a:cubicBezTo>
                            <a:pt x="407292" y="195168"/>
                            <a:pt x="362120" y="226187"/>
                            <a:pt x="313414" y="250752"/>
                          </a:cubicBezTo>
                          <a:cubicBezTo>
                            <a:pt x="269905" y="270038"/>
                            <a:pt x="223853" y="282973"/>
                            <a:pt x="176665" y="289160"/>
                          </a:cubicBezTo>
                          <a:cubicBezTo>
                            <a:pt x="167021" y="290827"/>
                            <a:pt x="157264" y="291749"/>
                            <a:pt x="147478" y="291920"/>
                          </a:cubicBezTo>
                          <a:cubicBezTo>
                            <a:pt x="115674" y="292926"/>
                            <a:pt x="89968" y="318175"/>
                            <a:pt x="88393" y="349956"/>
                          </a:cubicBezTo>
                          <a:lnTo>
                            <a:pt x="88393" y="349956"/>
                          </a:lnTo>
                          <a:cubicBezTo>
                            <a:pt x="87992" y="358468"/>
                            <a:pt x="88008" y="367040"/>
                            <a:pt x="88393" y="375474"/>
                          </a:cubicBezTo>
                          <a:cubicBezTo>
                            <a:pt x="93870" y="465290"/>
                            <a:pt x="147467" y="545130"/>
                            <a:pt x="228519" y="584213"/>
                          </a:cubicBezTo>
                          <a:lnTo>
                            <a:pt x="228349" y="584382"/>
                          </a:lnTo>
                          <a:cubicBezTo>
                            <a:pt x="210096" y="602760"/>
                            <a:pt x="190513" y="619767"/>
                            <a:pt x="169758" y="635264"/>
                          </a:cubicBezTo>
                          <a:cubicBezTo>
                            <a:pt x="137379" y="652024"/>
                            <a:pt x="79003" y="658392"/>
                            <a:pt x="44003" y="660690"/>
                          </a:cubicBezTo>
                          <a:cubicBezTo>
                            <a:pt x="54850" y="639911"/>
                            <a:pt x="61909" y="617366"/>
                            <a:pt x="64849" y="594112"/>
                          </a:cubicBezTo>
                          <a:cubicBezTo>
                            <a:pt x="68323" y="548486"/>
                            <a:pt x="67667" y="502640"/>
                            <a:pt x="62891" y="457132"/>
                          </a:cubicBezTo>
                          <a:close/>
                        </a:path>
                      </a:pathLst>
                    </a:custGeom>
                    <ask:type>
                      <ask:lineSketchFreehand/>
                    </ask:type>
                  </ask:lineSketchStyleProps>
                </a:ext>
              </a:extLst>
            </a:ln>
          </p:spPr>
          <p:txBody>
            <a:bodyPr rtlCol="0" anchor="ctr"/>
            <a:lstStyle/>
            <a:p>
              <a:endParaRPr lang="en-NZ"/>
            </a:p>
          </p:txBody>
        </p:sp>
        <p:sp>
          <p:nvSpPr>
            <p:cNvPr id="55" name="Freeform: Shape 54">
              <a:extLst>
                <a:ext uri="{FF2B5EF4-FFF2-40B4-BE49-F238E27FC236}">
                  <a16:creationId xmlns:a16="http://schemas.microsoft.com/office/drawing/2014/main" id="{CA537EC7-8206-42AB-AFBB-4989D47621E8}"/>
                </a:ext>
              </a:extLst>
            </p:cNvPr>
            <p:cNvSpPr/>
            <p:nvPr/>
          </p:nvSpPr>
          <p:spPr>
            <a:xfrm>
              <a:off x="10464278" y="3609317"/>
              <a:ext cx="986797" cy="479876"/>
            </a:xfrm>
            <a:custGeom>
              <a:avLst/>
              <a:gdLst>
                <a:gd name="connsiteX0" fmla="*/ 933341 w 986797"/>
                <a:gd name="connsiteY0" fmla="*/ 133341 h 479876"/>
                <a:gd name="connsiteX1" fmla="*/ 694998 w 986797"/>
                <a:gd name="connsiteY1" fmla="*/ 16991 h 479876"/>
                <a:gd name="connsiteX2" fmla="*/ 635390 w 986797"/>
                <a:gd name="connsiteY2" fmla="*/ 1681 h 479876"/>
                <a:gd name="connsiteX3" fmla="*/ 627572 w 986797"/>
                <a:gd name="connsiteY3" fmla="*/ 0 h 479876"/>
                <a:gd name="connsiteX4" fmla="*/ 621698 w 986797"/>
                <a:gd name="connsiteY4" fmla="*/ 5443 h 479876"/>
                <a:gd name="connsiteX5" fmla="*/ 493399 w 986797"/>
                <a:gd name="connsiteY5" fmla="*/ 63571 h 479876"/>
                <a:gd name="connsiteX6" fmla="*/ 365053 w 986797"/>
                <a:gd name="connsiteY6" fmla="*/ 6214 h 479876"/>
                <a:gd name="connsiteX7" fmla="*/ 359210 w 986797"/>
                <a:gd name="connsiteY7" fmla="*/ 848 h 479876"/>
                <a:gd name="connsiteX8" fmla="*/ 351500 w 986797"/>
                <a:gd name="connsiteY8" fmla="*/ 2482 h 479876"/>
                <a:gd name="connsiteX9" fmla="*/ 292030 w 986797"/>
                <a:gd name="connsiteY9" fmla="*/ 16945 h 479876"/>
                <a:gd name="connsiteX10" fmla="*/ 53642 w 986797"/>
                <a:gd name="connsiteY10" fmla="*/ 133233 h 479876"/>
                <a:gd name="connsiteX11" fmla="*/ 0 w 986797"/>
                <a:gd name="connsiteY11" fmla="*/ 240887 h 479876"/>
                <a:gd name="connsiteX12" fmla="*/ 0 w 986797"/>
                <a:gd name="connsiteY12" fmla="*/ 479876 h 479876"/>
                <a:gd name="connsiteX13" fmla="*/ 30837 w 986797"/>
                <a:gd name="connsiteY13" fmla="*/ 479876 h 479876"/>
                <a:gd name="connsiteX14" fmla="*/ 30837 w 986797"/>
                <a:gd name="connsiteY14" fmla="*/ 240887 h 479876"/>
                <a:gd name="connsiteX15" fmla="*/ 72283 w 986797"/>
                <a:gd name="connsiteY15" fmla="*/ 157749 h 479876"/>
                <a:gd name="connsiteX16" fmla="*/ 300295 w 986797"/>
                <a:gd name="connsiteY16" fmla="*/ 46734 h 479876"/>
                <a:gd name="connsiteX17" fmla="*/ 350174 w 986797"/>
                <a:gd name="connsiteY17" fmla="*/ 34399 h 479876"/>
                <a:gd name="connsiteX18" fmla="*/ 493399 w 986797"/>
                <a:gd name="connsiteY18" fmla="*/ 94409 h 479876"/>
                <a:gd name="connsiteX19" fmla="*/ 636639 w 986797"/>
                <a:gd name="connsiteY19" fmla="*/ 33520 h 479876"/>
                <a:gd name="connsiteX20" fmla="*/ 686333 w 986797"/>
                <a:gd name="connsiteY20" fmla="*/ 46595 h 479876"/>
                <a:gd name="connsiteX21" fmla="*/ 913944 w 986797"/>
                <a:gd name="connsiteY21" fmla="*/ 157317 h 479876"/>
                <a:gd name="connsiteX22" fmla="*/ 955960 w 986797"/>
                <a:gd name="connsiteY22" fmla="*/ 240887 h 479876"/>
                <a:gd name="connsiteX23" fmla="*/ 955960 w 986797"/>
                <a:gd name="connsiteY23" fmla="*/ 479876 h 479876"/>
                <a:gd name="connsiteX24" fmla="*/ 986797 w 986797"/>
                <a:gd name="connsiteY24" fmla="*/ 479876 h 479876"/>
                <a:gd name="connsiteX25" fmla="*/ 986797 w 986797"/>
                <a:gd name="connsiteY25" fmla="*/ 240887 h 479876"/>
                <a:gd name="connsiteX26" fmla="*/ 933341 w 986797"/>
                <a:gd name="connsiteY26" fmla="*/ 133341 h 47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6797" h="479876" fill="none" extrusionOk="0">
                  <a:moveTo>
                    <a:pt x="933341" y="133341"/>
                  </a:moveTo>
                  <a:cubicBezTo>
                    <a:pt x="873879" y="83464"/>
                    <a:pt x="779306" y="53961"/>
                    <a:pt x="694998" y="16991"/>
                  </a:cubicBezTo>
                  <a:cubicBezTo>
                    <a:pt x="677642" y="8425"/>
                    <a:pt x="652137" y="8965"/>
                    <a:pt x="635390" y="1681"/>
                  </a:cubicBezTo>
                  <a:cubicBezTo>
                    <a:pt x="633056" y="1229"/>
                    <a:pt x="630749" y="425"/>
                    <a:pt x="627572" y="0"/>
                  </a:cubicBezTo>
                  <a:cubicBezTo>
                    <a:pt x="626184" y="1824"/>
                    <a:pt x="622809" y="4227"/>
                    <a:pt x="621698" y="5443"/>
                  </a:cubicBezTo>
                  <a:cubicBezTo>
                    <a:pt x="557753" y="64569"/>
                    <a:pt x="517560" y="60401"/>
                    <a:pt x="493399" y="63571"/>
                  </a:cubicBezTo>
                  <a:cubicBezTo>
                    <a:pt x="462835" y="56907"/>
                    <a:pt x="420483" y="69574"/>
                    <a:pt x="365053" y="6214"/>
                  </a:cubicBezTo>
                  <a:cubicBezTo>
                    <a:pt x="363419" y="5128"/>
                    <a:pt x="361557" y="3394"/>
                    <a:pt x="359210" y="848"/>
                  </a:cubicBezTo>
                  <a:cubicBezTo>
                    <a:pt x="355695" y="1815"/>
                    <a:pt x="354393" y="1833"/>
                    <a:pt x="351500" y="2482"/>
                  </a:cubicBezTo>
                  <a:cubicBezTo>
                    <a:pt x="328517" y="5929"/>
                    <a:pt x="311255" y="14867"/>
                    <a:pt x="292030" y="16945"/>
                  </a:cubicBezTo>
                  <a:cubicBezTo>
                    <a:pt x="190110" y="43043"/>
                    <a:pt x="106539" y="81888"/>
                    <a:pt x="53642" y="133233"/>
                  </a:cubicBezTo>
                  <a:cubicBezTo>
                    <a:pt x="25717" y="165799"/>
                    <a:pt x="7023" y="203003"/>
                    <a:pt x="0" y="240887"/>
                  </a:cubicBezTo>
                  <a:cubicBezTo>
                    <a:pt x="-4283" y="329448"/>
                    <a:pt x="-10294" y="408455"/>
                    <a:pt x="0" y="479876"/>
                  </a:cubicBezTo>
                  <a:cubicBezTo>
                    <a:pt x="11446" y="480551"/>
                    <a:pt x="16108" y="480348"/>
                    <a:pt x="30837" y="479876"/>
                  </a:cubicBezTo>
                  <a:cubicBezTo>
                    <a:pt x="28684" y="385154"/>
                    <a:pt x="32093" y="298498"/>
                    <a:pt x="30837" y="240887"/>
                  </a:cubicBezTo>
                  <a:cubicBezTo>
                    <a:pt x="33347" y="207119"/>
                    <a:pt x="43586" y="171479"/>
                    <a:pt x="72283" y="157749"/>
                  </a:cubicBezTo>
                  <a:cubicBezTo>
                    <a:pt x="152364" y="110644"/>
                    <a:pt x="216277" y="79414"/>
                    <a:pt x="300295" y="46734"/>
                  </a:cubicBezTo>
                  <a:cubicBezTo>
                    <a:pt x="321187" y="42130"/>
                    <a:pt x="334687" y="37398"/>
                    <a:pt x="350174" y="34399"/>
                  </a:cubicBezTo>
                  <a:cubicBezTo>
                    <a:pt x="414120" y="85338"/>
                    <a:pt x="457373" y="89902"/>
                    <a:pt x="493399" y="94409"/>
                  </a:cubicBezTo>
                  <a:cubicBezTo>
                    <a:pt x="529137" y="87537"/>
                    <a:pt x="575957" y="89387"/>
                    <a:pt x="636639" y="33520"/>
                  </a:cubicBezTo>
                  <a:cubicBezTo>
                    <a:pt x="654275" y="38432"/>
                    <a:pt x="668622" y="40997"/>
                    <a:pt x="686333" y="46595"/>
                  </a:cubicBezTo>
                  <a:cubicBezTo>
                    <a:pt x="762809" y="73717"/>
                    <a:pt x="832594" y="102856"/>
                    <a:pt x="913944" y="157317"/>
                  </a:cubicBezTo>
                  <a:cubicBezTo>
                    <a:pt x="941092" y="177169"/>
                    <a:pt x="960990" y="208439"/>
                    <a:pt x="955960" y="240887"/>
                  </a:cubicBezTo>
                  <a:cubicBezTo>
                    <a:pt x="959431" y="308532"/>
                    <a:pt x="951894" y="368343"/>
                    <a:pt x="955960" y="479876"/>
                  </a:cubicBezTo>
                  <a:cubicBezTo>
                    <a:pt x="966363" y="478533"/>
                    <a:pt x="977552" y="478894"/>
                    <a:pt x="986797" y="479876"/>
                  </a:cubicBezTo>
                  <a:cubicBezTo>
                    <a:pt x="990287" y="367291"/>
                    <a:pt x="998073" y="318933"/>
                    <a:pt x="986797" y="240887"/>
                  </a:cubicBezTo>
                  <a:cubicBezTo>
                    <a:pt x="986559" y="207154"/>
                    <a:pt x="965468" y="160569"/>
                    <a:pt x="933341" y="133341"/>
                  </a:cubicBezTo>
                  <a:close/>
                </a:path>
                <a:path w="986797" h="479876" stroke="0" extrusionOk="0">
                  <a:moveTo>
                    <a:pt x="933341" y="133341"/>
                  </a:moveTo>
                  <a:cubicBezTo>
                    <a:pt x="876119" y="81996"/>
                    <a:pt x="777919" y="36830"/>
                    <a:pt x="694998" y="16991"/>
                  </a:cubicBezTo>
                  <a:cubicBezTo>
                    <a:pt x="675437" y="6617"/>
                    <a:pt x="656062" y="1794"/>
                    <a:pt x="635390" y="1681"/>
                  </a:cubicBezTo>
                  <a:cubicBezTo>
                    <a:pt x="632929" y="1228"/>
                    <a:pt x="629368" y="323"/>
                    <a:pt x="627572" y="0"/>
                  </a:cubicBezTo>
                  <a:cubicBezTo>
                    <a:pt x="625518" y="1373"/>
                    <a:pt x="623552" y="3661"/>
                    <a:pt x="621698" y="5443"/>
                  </a:cubicBezTo>
                  <a:cubicBezTo>
                    <a:pt x="561991" y="65829"/>
                    <a:pt x="511744" y="65414"/>
                    <a:pt x="493399" y="63571"/>
                  </a:cubicBezTo>
                  <a:cubicBezTo>
                    <a:pt x="465353" y="59766"/>
                    <a:pt x="427945" y="59187"/>
                    <a:pt x="365053" y="6214"/>
                  </a:cubicBezTo>
                  <a:cubicBezTo>
                    <a:pt x="363049" y="4439"/>
                    <a:pt x="360379" y="2418"/>
                    <a:pt x="359210" y="848"/>
                  </a:cubicBezTo>
                  <a:cubicBezTo>
                    <a:pt x="357395" y="966"/>
                    <a:pt x="355294" y="1854"/>
                    <a:pt x="351500" y="2482"/>
                  </a:cubicBezTo>
                  <a:cubicBezTo>
                    <a:pt x="332576" y="11497"/>
                    <a:pt x="312602" y="10664"/>
                    <a:pt x="292030" y="16945"/>
                  </a:cubicBezTo>
                  <a:cubicBezTo>
                    <a:pt x="191517" y="44774"/>
                    <a:pt x="123748" y="61770"/>
                    <a:pt x="53642" y="133233"/>
                  </a:cubicBezTo>
                  <a:cubicBezTo>
                    <a:pt x="18202" y="162971"/>
                    <a:pt x="-3281" y="199858"/>
                    <a:pt x="0" y="240887"/>
                  </a:cubicBezTo>
                  <a:cubicBezTo>
                    <a:pt x="5563" y="297275"/>
                    <a:pt x="-2425" y="382502"/>
                    <a:pt x="0" y="479876"/>
                  </a:cubicBezTo>
                  <a:cubicBezTo>
                    <a:pt x="10088" y="480028"/>
                    <a:pt x="22167" y="478578"/>
                    <a:pt x="30837" y="479876"/>
                  </a:cubicBezTo>
                  <a:cubicBezTo>
                    <a:pt x="37003" y="413510"/>
                    <a:pt x="22723" y="291019"/>
                    <a:pt x="30837" y="240887"/>
                  </a:cubicBezTo>
                  <a:cubicBezTo>
                    <a:pt x="33125" y="208137"/>
                    <a:pt x="46355" y="185598"/>
                    <a:pt x="72283" y="157749"/>
                  </a:cubicBezTo>
                  <a:cubicBezTo>
                    <a:pt x="141704" y="111427"/>
                    <a:pt x="217080" y="80935"/>
                    <a:pt x="300295" y="46734"/>
                  </a:cubicBezTo>
                  <a:cubicBezTo>
                    <a:pt x="315850" y="42820"/>
                    <a:pt x="333238" y="41019"/>
                    <a:pt x="350174" y="34399"/>
                  </a:cubicBezTo>
                  <a:cubicBezTo>
                    <a:pt x="414827" y="86193"/>
                    <a:pt x="456485" y="96762"/>
                    <a:pt x="493399" y="94409"/>
                  </a:cubicBezTo>
                  <a:cubicBezTo>
                    <a:pt x="534568" y="93718"/>
                    <a:pt x="579607" y="79259"/>
                    <a:pt x="636639" y="33520"/>
                  </a:cubicBezTo>
                  <a:cubicBezTo>
                    <a:pt x="654234" y="37761"/>
                    <a:pt x="669179" y="41393"/>
                    <a:pt x="686333" y="46595"/>
                  </a:cubicBezTo>
                  <a:cubicBezTo>
                    <a:pt x="762155" y="68982"/>
                    <a:pt x="849214" y="100557"/>
                    <a:pt x="913944" y="157317"/>
                  </a:cubicBezTo>
                  <a:cubicBezTo>
                    <a:pt x="937664" y="178025"/>
                    <a:pt x="954139" y="209106"/>
                    <a:pt x="955960" y="240887"/>
                  </a:cubicBezTo>
                  <a:cubicBezTo>
                    <a:pt x="964711" y="312299"/>
                    <a:pt x="961489" y="409944"/>
                    <a:pt x="955960" y="479876"/>
                  </a:cubicBezTo>
                  <a:cubicBezTo>
                    <a:pt x="967289" y="480406"/>
                    <a:pt x="976904" y="479836"/>
                    <a:pt x="986797" y="479876"/>
                  </a:cubicBezTo>
                  <a:cubicBezTo>
                    <a:pt x="979465" y="385931"/>
                    <a:pt x="975870" y="356207"/>
                    <a:pt x="986797" y="240887"/>
                  </a:cubicBezTo>
                  <a:cubicBezTo>
                    <a:pt x="991503" y="203933"/>
                    <a:pt x="963031" y="160739"/>
                    <a:pt x="933341" y="133341"/>
                  </a:cubicBezTo>
                  <a:close/>
                </a:path>
              </a:pathLst>
            </a:custGeom>
            <a:grpFill/>
            <a:ln w="0" cap="flat">
              <a:solidFill>
                <a:srgbClr val="FFFFFF"/>
              </a:solidFill>
              <a:prstDash val="solid"/>
              <a:miter/>
              <a:extLst>
                <a:ext uri="{C807C97D-BFC1-408E-A445-0C87EB9F89A2}">
                  <ask:lineSketchStyleProps xmlns:ask="http://schemas.microsoft.com/office/drawing/2018/sketchyshapes" sd="3693790660">
                    <a:custGeom>
                      <a:avLst/>
                      <a:gdLst>
                        <a:gd name="connsiteX0" fmla="*/ 933341 w 986797"/>
                        <a:gd name="connsiteY0" fmla="*/ 133341 h 479876"/>
                        <a:gd name="connsiteX1" fmla="*/ 694998 w 986797"/>
                        <a:gd name="connsiteY1" fmla="*/ 16991 h 479876"/>
                        <a:gd name="connsiteX2" fmla="*/ 635390 w 986797"/>
                        <a:gd name="connsiteY2" fmla="*/ 1681 h 479876"/>
                        <a:gd name="connsiteX3" fmla="*/ 627572 w 986797"/>
                        <a:gd name="connsiteY3" fmla="*/ 0 h 479876"/>
                        <a:gd name="connsiteX4" fmla="*/ 621698 w 986797"/>
                        <a:gd name="connsiteY4" fmla="*/ 5443 h 479876"/>
                        <a:gd name="connsiteX5" fmla="*/ 493399 w 986797"/>
                        <a:gd name="connsiteY5" fmla="*/ 63571 h 479876"/>
                        <a:gd name="connsiteX6" fmla="*/ 365053 w 986797"/>
                        <a:gd name="connsiteY6" fmla="*/ 6214 h 479876"/>
                        <a:gd name="connsiteX7" fmla="*/ 359210 w 986797"/>
                        <a:gd name="connsiteY7" fmla="*/ 848 h 479876"/>
                        <a:gd name="connsiteX8" fmla="*/ 351500 w 986797"/>
                        <a:gd name="connsiteY8" fmla="*/ 2482 h 479876"/>
                        <a:gd name="connsiteX9" fmla="*/ 292030 w 986797"/>
                        <a:gd name="connsiteY9" fmla="*/ 16945 h 479876"/>
                        <a:gd name="connsiteX10" fmla="*/ 53642 w 986797"/>
                        <a:gd name="connsiteY10" fmla="*/ 133233 h 479876"/>
                        <a:gd name="connsiteX11" fmla="*/ 0 w 986797"/>
                        <a:gd name="connsiteY11" fmla="*/ 240887 h 479876"/>
                        <a:gd name="connsiteX12" fmla="*/ 0 w 986797"/>
                        <a:gd name="connsiteY12" fmla="*/ 479876 h 479876"/>
                        <a:gd name="connsiteX13" fmla="*/ 30837 w 986797"/>
                        <a:gd name="connsiteY13" fmla="*/ 479876 h 479876"/>
                        <a:gd name="connsiteX14" fmla="*/ 30837 w 986797"/>
                        <a:gd name="connsiteY14" fmla="*/ 240887 h 479876"/>
                        <a:gd name="connsiteX15" fmla="*/ 72283 w 986797"/>
                        <a:gd name="connsiteY15" fmla="*/ 157749 h 479876"/>
                        <a:gd name="connsiteX16" fmla="*/ 300295 w 986797"/>
                        <a:gd name="connsiteY16" fmla="*/ 46734 h 479876"/>
                        <a:gd name="connsiteX17" fmla="*/ 350174 w 986797"/>
                        <a:gd name="connsiteY17" fmla="*/ 34399 h 479876"/>
                        <a:gd name="connsiteX18" fmla="*/ 493399 w 986797"/>
                        <a:gd name="connsiteY18" fmla="*/ 94409 h 479876"/>
                        <a:gd name="connsiteX19" fmla="*/ 636639 w 986797"/>
                        <a:gd name="connsiteY19" fmla="*/ 33520 h 479876"/>
                        <a:gd name="connsiteX20" fmla="*/ 686333 w 986797"/>
                        <a:gd name="connsiteY20" fmla="*/ 46595 h 479876"/>
                        <a:gd name="connsiteX21" fmla="*/ 913944 w 986797"/>
                        <a:gd name="connsiteY21" fmla="*/ 157317 h 479876"/>
                        <a:gd name="connsiteX22" fmla="*/ 955960 w 986797"/>
                        <a:gd name="connsiteY22" fmla="*/ 240887 h 479876"/>
                        <a:gd name="connsiteX23" fmla="*/ 955960 w 986797"/>
                        <a:gd name="connsiteY23" fmla="*/ 479876 h 479876"/>
                        <a:gd name="connsiteX24" fmla="*/ 986797 w 986797"/>
                        <a:gd name="connsiteY24" fmla="*/ 479876 h 479876"/>
                        <a:gd name="connsiteX25" fmla="*/ 986797 w 986797"/>
                        <a:gd name="connsiteY25" fmla="*/ 240887 h 479876"/>
                        <a:gd name="connsiteX26" fmla="*/ 933341 w 986797"/>
                        <a:gd name="connsiteY26" fmla="*/ 133341 h 47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6797" h="479876">
                          <a:moveTo>
                            <a:pt x="933341" y="133341"/>
                          </a:moveTo>
                          <a:cubicBezTo>
                            <a:pt x="862567" y="78856"/>
                            <a:pt x="781490" y="39278"/>
                            <a:pt x="694998" y="16991"/>
                          </a:cubicBezTo>
                          <a:cubicBezTo>
                            <a:pt x="675077" y="11024"/>
                            <a:pt x="655018" y="5875"/>
                            <a:pt x="635390" y="1681"/>
                          </a:cubicBezTo>
                          <a:lnTo>
                            <a:pt x="627572" y="0"/>
                          </a:lnTo>
                          <a:lnTo>
                            <a:pt x="621698" y="5443"/>
                          </a:lnTo>
                          <a:cubicBezTo>
                            <a:pt x="558867" y="63571"/>
                            <a:pt x="516280" y="63571"/>
                            <a:pt x="493399" y="63571"/>
                          </a:cubicBezTo>
                          <a:cubicBezTo>
                            <a:pt x="470517" y="63571"/>
                            <a:pt x="427576" y="63571"/>
                            <a:pt x="365053" y="6214"/>
                          </a:cubicBezTo>
                          <a:lnTo>
                            <a:pt x="359210" y="848"/>
                          </a:lnTo>
                          <a:lnTo>
                            <a:pt x="351500" y="2482"/>
                          </a:lnTo>
                          <a:cubicBezTo>
                            <a:pt x="332612" y="6460"/>
                            <a:pt x="312661" y="11317"/>
                            <a:pt x="292030" y="16945"/>
                          </a:cubicBezTo>
                          <a:cubicBezTo>
                            <a:pt x="206578" y="41988"/>
                            <a:pt x="125979" y="81306"/>
                            <a:pt x="53642" y="133233"/>
                          </a:cubicBezTo>
                          <a:cubicBezTo>
                            <a:pt x="20475" y="159218"/>
                            <a:pt x="772" y="198760"/>
                            <a:pt x="0" y="240887"/>
                          </a:cubicBezTo>
                          <a:lnTo>
                            <a:pt x="0" y="479876"/>
                          </a:lnTo>
                          <a:lnTo>
                            <a:pt x="30837" y="479876"/>
                          </a:lnTo>
                          <a:lnTo>
                            <a:pt x="30837" y="240887"/>
                          </a:lnTo>
                          <a:cubicBezTo>
                            <a:pt x="31517" y="208368"/>
                            <a:pt x="46723" y="177864"/>
                            <a:pt x="72283" y="157749"/>
                          </a:cubicBezTo>
                          <a:cubicBezTo>
                            <a:pt x="141510" y="108195"/>
                            <a:pt x="218593" y="70664"/>
                            <a:pt x="300295" y="46734"/>
                          </a:cubicBezTo>
                          <a:cubicBezTo>
                            <a:pt x="317410" y="42109"/>
                            <a:pt x="334216" y="37915"/>
                            <a:pt x="350174" y="34399"/>
                          </a:cubicBezTo>
                          <a:cubicBezTo>
                            <a:pt x="410138" y="87116"/>
                            <a:pt x="456147" y="94409"/>
                            <a:pt x="493399" y="94409"/>
                          </a:cubicBezTo>
                          <a:cubicBezTo>
                            <a:pt x="530650" y="94409"/>
                            <a:pt x="576413" y="87023"/>
                            <a:pt x="636639" y="33520"/>
                          </a:cubicBezTo>
                          <a:cubicBezTo>
                            <a:pt x="652998" y="37221"/>
                            <a:pt x="669635" y="41584"/>
                            <a:pt x="686333" y="46595"/>
                          </a:cubicBezTo>
                          <a:cubicBezTo>
                            <a:pt x="768897" y="67767"/>
                            <a:pt x="846322" y="105430"/>
                            <a:pt x="913944" y="157317"/>
                          </a:cubicBezTo>
                          <a:cubicBezTo>
                            <a:pt x="939801" y="177440"/>
                            <a:pt x="955231" y="208130"/>
                            <a:pt x="955960" y="240887"/>
                          </a:cubicBezTo>
                          <a:lnTo>
                            <a:pt x="955960" y="479876"/>
                          </a:lnTo>
                          <a:lnTo>
                            <a:pt x="986797" y="479876"/>
                          </a:lnTo>
                          <a:lnTo>
                            <a:pt x="986797" y="240887"/>
                          </a:lnTo>
                          <a:cubicBezTo>
                            <a:pt x="986051" y="198824"/>
                            <a:pt x="966420" y="159331"/>
                            <a:pt x="933341" y="133341"/>
                          </a:cubicBezTo>
                          <a:close/>
                        </a:path>
                      </a:pathLst>
                    </a:custGeom>
                    <ask:type>
                      <ask:lineSketchFreehand/>
                    </ask:type>
                  </ask:lineSketchStyleProps>
                </a:ext>
              </a:extLst>
            </a:ln>
          </p:spPr>
          <p:txBody>
            <a:bodyPr rtlCol="0" anchor="ctr"/>
            <a:lstStyle/>
            <a:p>
              <a:endParaRPr lang="en-NZ"/>
            </a:p>
          </p:txBody>
        </p:sp>
      </p:grpSp>
      <p:pic>
        <p:nvPicPr>
          <p:cNvPr id="56" name="Graphic 55" descr="Old Key with solid fill">
            <a:extLst>
              <a:ext uri="{FF2B5EF4-FFF2-40B4-BE49-F238E27FC236}">
                <a16:creationId xmlns:a16="http://schemas.microsoft.com/office/drawing/2014/main" id="{FEE1D8AA-B936-47C4-A177-4DA8BC6E0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0035" y="2812587"/>
            <a:ext cx="746290" cy="746290"/>
          </a:xfrm>
          <a:prstGeom prst="rect">
            <a:avLst/>
          </a:prstGeom>
        </p:spPr>
      </p:pic>
      <p:sp>
        <p:nvSpPr>
          <p:cNvPr id="57" name="TextBox 56">
            <a:extLst>
              <a:ext uri="{FF2B5EF4-FFF2-40B4-BE49-F238E27FC236}">
                <a16:creationId xmlns:a16="http://schemas.microsoft.com/office/drawing/2014/main" id="{603BBF6D-119D-47D3-930B-A8868099741B}"/>
              </a:ext>
            </a:extLst>
          </p:cNvPr>
          <p:cNvSpPr txBox="1"/>
          <p:nvPr/>
        </p:nvSpPr>
        <p:spPr>
          <a:xfrm>
            <a:off x="408175" y="3948339"/>
            <a:ext cx="2733031" cy="2123658"/>
          </a:xfrm>
          <a:prstGeom prst="rect">
            <a:avLst/>
          </a:prstGeom>
          <a:noFill/>
        </p:spPr>
        <p:txBody>
          <a:bodyPr wrap="square" rtlCol="0">
            <a:spAutoFit/>
          </a:bodyPr>
          <a:lstStyle/>
          <a:p>
            <a:pPr marR="0" lvl="0" defTabSz="914400" eaLnBrk="1" fontAlgn="auto" latinLnBrk="0" hangingPunct="1">
              <a:lnSpc>
                <a:spcPct val="100000"/>
              </a:lnSpc>
              <a:spcBef>
                <a:spcPts val="0"/>
              </a:spcBef>
              <a:buClrTx/>
              <a:buSzTx/>
              <a:tabLst/>
              <a:defRPr/>
            </a:pPr>
            <a:r>
              <a:rPr lang="en-US" sz="2200" kern="0" noProof="1">
                <a:solidFill>
                  <a:schemeClr val="bg1"/>
                </a:solidFill>
                <a:latin typeface="Bookman Old Style" panose="02050604050505020204" pitchFamily="18" charset="0"/>
                <a:cs typeface="Aparajita" panose="02020603050405020304" pitchFamily="18" charset="0"/>
              </a:rPr>
              <a:t>* Overlapping</a:t>
            </a:r>
            <a:br>
              <a:rPr lang="en-US" sz="2200" kern="0" noProof="1">
                <a:solidFill>
                  <a:schemeClr val="bg1"/>
                </a:solidFill>
                <a:latin typeface="Bookman Old Style" panose="02050604050505020204" pitchFamily="18" charset="0"/>
                <a:cs typeface="Aparajita" panose="02020603050405020304" pitchFamily="18" charset="0"/>
              </a:rPr>
            </a:br>
            <a:endParaRPr lang="en-US" sz="2200" kern="0" noProof="1">
              <a:solidFill>
                <a:schemeClr val="bg1"/>
              </a:solidFill>
              <a:latin typeface="Bookman Old Style" panose="02050604050505020204" pitchFamily="18" charset="0"/>
              <a:cs typeface="Aparajita" panose="02020603050405020304" pitchFamily="18" charset="0"/>
            </a:endParaRPr>
          </a:p>
          <a:p>
            <a:pPr marR="0" lvl="0" defTabSz="914400" eaLnBrk="1" fontAlgn="auto" latinLnBrk="0" hangingPunct="1">
              <a:lnSpc>
                <a:spcPct val="100000"/>
              </a:lnSpc>
              <a:spcBef>
                <a:spcPts val="0"/>
              </a:spcBef>
              <a:buClrTx/>
              <a:buSzTx/>
              <a:tabLst/>
              <a:defRPr/>
            </a:pPr>
            <a:r>
              <a:rPr lang="en-US" sz="2200" kern="0" noProof="1">
                <a:solidFill>
                  <a:schemeClr val="bg1"/>
                </a:solidFill>
                <a:latin typeface="Bookman Old Style" panose="02050604050505020204" pitchFamily="18" charset="0"/>
                <a:cs typeface="Aparajita" panose="02020603050405020304" pitchFamily="18" charset="0"/>
              </a:rPr>
              <a:t>* ‘Grey’ or </a:t>
            </a:r>
            <a:br>
              <a:rPr lang="en-US" sz="2200" kern="0" noProof="1">
                <a:solidFill>
                  <a:schemeClr val="bg1"/>
                </a:solidFill>
                <a:latin typeface="Bookman Old Style" panose="02050604050505020204" pitchFamily="18" charset="0"/>
                <a:cs typeface="Aparajita" panose="02020603050405020304" pitchFamily="18" charset="0"/>
              </a:rPr>
            </a:br>
            <a:r>
              <a:rPr lang="en-US" sz="2200" kern="0" noProof="1">
                <a:solidFill>
                  <a:schemeClr val="bg1"/>
                </a:solidFill>
                <a:latin typeface="Bookman Old Style" panose="02050604050505020204" pitchFamily="18" charset="0"/>
                <a:cs typeface="Aparajita" panose="02020603050405020304" pitchFamily="18" charset="0"/>
              </a:rPr>
              <a:t>‘in-between’</a:t>
            </a:r>
            <a:br>
              <a:rPr lang="en-US" sz="2200" kern="0" noProof="1">
                <a:solidFill>
                  <a:schemeClr val="bg1"/>
                </a:solidFill>
                <a:latin typeface="Bookman Old Style" panose="02050604050505020204" pitchFamily="18" charset="0"/>
                <a:cs typeface="Aparajita" panose="02020603050405020304" pitchFamily="18" charset="0"/>
              </a:rPr>
            </a:br>
            <a:endParaRPr lang="en-US" sz="2200" kern="0" noProof="1">
              <a:solidFill>
                <a:schemeClr val="bg1"/>
              </a:solidFill>
              <a:latin typeface="Bookman Old Style" panose="02050604050505020204" pitchFamily="18" charset="0"/>
              <a:cs typeface="Aparajita" panose="02020603050405020304" pitchFamily="18" charset="0"/>
            </a:endParaRPr>
          </a:p>
          <a:p>
            <a:pPr marR="0" lvl="0" defTabSz="914400" eaLnBrk="1" fontAlgn="auto" latinLnBrk="0" hangingPunct="1">
              <a:lnSpc>
                <a:spcPct val="100000"/>
              </a:lnSpc>
              <a:spcBef>
                <a:spcPts val="0"/>
              </a:spcBef>
              <a:buClrTx/>
              <a:buSzTx/>
              <a:tabLst/>
              <a:defRPr/>
            </a:pPr>
            <a:r>
              <a:rPr kumimoji="0" lang="en-US" sz="2200" b="0" i="0" u="none" strike="noStrike" kern="0" cap="none" spc="0" normalizeH="0" baseline="0" noProof="1">
                <a:ln>
                  <a:noFill/>
                </a:ln>
                <a:solidFill>
                  <a:schemeClr val="bg1"/>
                </a:solidFill>
                <a:effectLst/>
                <a:uLnTx/>
                <a:uFillTx/>
                <a:latin typeface="Bookman Old Style" panose="02050604050505020204" pitchFamily="18" charset="0"/>
                <a:cs typeface="Aparajita" panose="02020603050405020304" pitchFamily="18" charset="0"/>
              </a:rPr>
              <a:t>* Value(s)</a:t>
            </a:r>
            <a:endParaRPr kumimoji="0" lang="en-US" sz="220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84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166B-271E-4C4B-AB17-29757BA09FE1}"/>
              </a:ext>
            </a:extLst>
          </p:cNvPr>
          <p:cNvSpPr>
            <a:spLocks noGrp="1"/>
          </p:cNvSpPr>
          <p:nvPr>
            <p:ph type="title"/>
          </p:nvPr>
        </p:nvSpPr>
        <p:spPr>
          <a:xfrm>
            <a:off x="458788" y="402196"/>
            <a:ext cx="10895012" cy="1154756"/>
          </a:xfrm>
        </p:spPr>
        <p:txBody>
          <a:bodyPr>
            <a:normAutofit fontScale="90000"/>
          </a:bodyPr>
          <a:lstStyle/>
          <a:p>
            <a:pPr algn="ctr"/>
            <a:r>
              <a:rPr lang="en-NZ" sz="4000" dirty="0">
                <a:solidFill>
                  <a:srgbClr val="002060"/>
                </a:solidFill>
                <a:latin typeface="Britannic Bold" panose="020B0903060703020204" pitchFamily="34" charset="0"/>
              </a:rPr>
              <a:t>Elicitation of values, preferences, </a:t>
            </a:r>
            <a:br>
              <a:rPr lang="en-NZ" sz="4000" dirty="0">
                <a:solidFill>
                  <a:srgbClr val="002060"/>
                </a:solidFill>
                <a:latin typeface="Britannic Bold" panose="020B0903060703020204" pitchFamily="34" charset="0"/>
              </a:rPr>
            </a:br>
            <a:r>
              <a:rPr lang="en-NZ" sz="4000" dirty="0">
                <a:solidFill>
                  <a:srgbClr val="002060"/>
                </a:solidFill>
                <a:latin typeface="Britannic Bold" panose="020B0903060703020204" pitchFamily="34" charset="0"/>
              </a:rPr>
              <a:t>&amp; circumstances (WHAT)</a:t>
            </a:r>
          </a:p>
        </p:txBody>
      </p:sp>
      <p:graphicFrame>
        <p:nvGraphicFramePr>
          <p:cNvPr id="4" name="Table 4">
            <a:extLst>
              <a:ext uri="{FF2B5EF4-FFF2-40B4-BE49-F238E27FC236}">
                <a16:creationId xmlns:a16="http://schemas.microsoft.com/office/drawing/2014/main" id="{D8CF6651-D936-4D38-9066-5FE1433B27CC}"/>
              </a:ext>
            </a:extLst>
          </p:cNvPr>
          <p:cNvGraphicFramePr>
            <a:graphicFrameLocks noGrp="1"/>
          </p:cNvGraphicFramePr>
          <p:nvPr>
            <p:extLst>
              <p:ext uri="{D42A27DB-BD31-4B8C-83A1-F6EECF244321}">
                <p14:modId xmlns:p14="http://schemas.microsoft.com/office/powerpoint/2010/main" val="134641147"/>
              </p:ext>
            </p:extLst>
          </p:nvPr>
        </p:nvGraphicFramePr>
        <p:xfrm>
          <a:off x="1235676" y="1791730"/>
          <a:ext cx="9601201" cy="4806778"/>
        </p:xfrm>
        <a:graphic>
          <a:graphicData uri="http://schemas.openxmlformats.org/drawingml/2006/table">
            <a:tbl>
              <a:tblPr firstRow="1" bandRow="1">
                <a:tableStyleId>{5C22544A-7EE6-4342-B048-85BDC9FD1C3A}</a:tableStyleId>
              </a:tblPr>
              <a:tblGrid>
                <a:gridCol w="1968786">
                  <a:extLst>
                    <a:ext uri="{9D8B030D-6E8A-4147-A177-3AD203B41FA5}">
                      <a16:colId xmlns:a16="http://schemas.microsoft.com/office/drawing/2014/main" val="2534443841"/>
                    </a:ext>
                  </a:extLst>
                </a:gridCol>
                <a:gridCol w="3410314">
                  <a:extLst>
                    <a:ext uri="{9D8B030D-6E8A-4147-A177-3AD203B41FA5}">
                      <a16:colId xmlns:a16="http://schemas.microsoft.com/office/drawing/2014/main" val="2716147923"/>
                    </a:ext>
                  </a:extLst>
                </a:gridCol>
                <a:gridCol w="4222101">
                  <a:extLst>
                    <a:ext uri="{9D8B030D-6E8A-4147-A177-3AD203B41FA5}">
                      <a16:colId xmlns:a16="http://schemas.microsoft.com/office/drawing/2014/main" val="2870901464"/>
                    </a:ext>
                  </a:extLst>
                </a:gridCol>
              </a:tblGrid>
              <a:tr h="849771">
                <a:tc>
                  <a:txBody>
                    <a:bodyPr/>
                    <a:lstStyle/>
                    <a:p>
                      <a:r>
                        <a:rPr lang="en-NZ" sz="2200" dirty="0">
                          <a:latin typeface="Bookman Old Style" panose="02050604050505020204" pitchFamily="18" charset="0"/>
                        </a:rPr>
                        <a:t>Structure/</a:t>
                      </a:r>
                    </a:p>
                    <a:p>
                      <a:r>
                        <a:rPr lang="en-NZ" sz="2200" dirty="0">
                          <a:latin typeface="Bookman Old Style" panose="02050604050505020204" pitchFamily="18" charset="0"/>
                        </a:rPr>
                        <a:t>Source</a:t>
                      </a:r>
                    </a:p>
                  </a:txBody>
                  <a:tcPr>
                    <a:solidFill>
                      <a:schemeClr val="accent1">
                        <a:lumMod val="50000"/>
                      </a:schemeClr>
                    </a:solidFill>
                  </a:tcPr>
                </a:tc>
                <a:tc>
                  <a:txBody>
                    <a:bodyPr/>
                    <a:lstStyle/>
                    <a:p>
                      <a:r>
                        <a:rPr lang="en-NZ" sz="2200" dirty="0">
                          <a:latin typeface="Bookman Old Style" panose="02050604050505020204" pitchFamily="18" charset="0"/>
                        </a:rPr>
                        <a:t>Patient Direct</a:t>
                      </a:r>
                    </a:p>
                  </a:txBody>
                  <a:tcPr>
                    <a:solidFill>
                      <a:schemeClr val="accent1">
                        <a:lumMod val="50000"/>
                      </a:schemeClr>
                    </a:solidFill>
                  </a:tcPr>
                </a:tc>
                <a:tc>
                  <a:txBody>
                    <a:bodyPr/>
                    <a:lstStyle/>
                    <a:p>
                      <a:r>
                        <a:rPr lang="en-NZ" sz="2200" dirty="0">
                          <a:latin typeface="Bookman Old Style" panose="02050604050505020204" pitchFamily="18" charset="0"/>
                        </a:rPr>
                        <a:t>Patient In-direct</a:t>
                      </a:r>
                    </a:p>
                  </a:txBody>
                  <a:tcPr>
                    <a:solidFill>
                      <a:schemeClr val="accent1">
                        <a:lumMod val="50000"/>
                      </a:schemeClr>
                    </a:solidFill>
                  </a:tcPr>
                </a:tc>
                <a:extLst>
                  <a:ext uri="{0D108BD9-81ED-4DB2-BD59-A6C34878D82A}">
                    <a16:rowId xmlns:a16="http://schemas.microsoft.com/office/drawing/2014/main" val="1136539074"/>
                  </a:ext>
                </a:extLst>
              </a:tr>
              <a:tr h="2155493">
                <a:tc>
                  <a:txBody>
                    <a:bodyPr/>
                    <a:lstStyle/>
                    <a:p>
                      <a:r>
                        <a:rPr lang="en-NZ" sz="2200" b="1" dirty="0">
                          <a:solidFill>
                            <a:schemeClr val="bg1"/>
                          </a:solidFill>
                          <a:latin typeface="Bookman Old Style" panose="02050604050505020204" pitchFamily="18" charset="0"/>
                        </a:rPr>
                        <a:t>Formal</a:t>
                      </a:r>
                    </a:p>
                  </a:txBody>
                  <a:tcPr>
                    <a:solidFill>
                      <a:schemeClr val="accent1">
                        <a:lumMod val="50000"/>
                      </a:schemeClr>
                    </a:solidFill>
                  </a:tcPr>
                </a:tc>
                <a:tc>
                  <a:txBody>
                    <a:bodyPr/>
                    <a:lstStyle/>
                    <a:p>
                      <a:pPr marL="285750" indent="-285750">
                        <a:buFont typeface="Arial" panose="020B0604020202020204" pitchFamily="34" charset="0"/>
                        <a:buChar char="•"/>
                      </a:pPr>
                      <a:r>
                        <a:rPr lang="en-NZ" sz="2000" dirty="0">
                          <a:latin typeface="Bookman Old Style" panose="02050604050505020204" pitchFamily="18" charset="0"/>
                        </a:rPr>
                        <a:t>Standardised tools or outcome measures </a:t>
                      </a:r>
                    </a:p>
                    <a:p>
                      <a:pPr marL="285750" indent="-285750">
                        <a:buFont typeface="Arial" panose="020B0604020202020204" pitchFamily="34" charset="0"/>
                        <a:buChar char="•"/>
                      </a:pPr>
                      <a:r>
                        <a:rPr lang="en-NZ" sz="2000" dirty="0">
                          <a:latin typeface="Bookman Old Style" panose="02050604050505020204" pitchFamily="18" charset="0"/>
                        </a:rPr>
                        <a:t>Goal-setting</a:t>
                      </a:r>
                    </a:p>
                    <a:p>
                      <a:pPr marL="285750" indent="-285750">
                        <a:buFont typeface="Arial" panose="020B0604020202020204" pitchFamily="34" charset="0"/>
                        <a:buChar char="•"/>
                      </a:pPr>
                      <a:r>
                        <a:rPr lang="en-NZ" sz="2000" dirty="0">
                          <a:latin typeface="Bookman Old Style" panose="02050604050505020204" pitchFamily="18" charset="0"/>
                        </a:rPr>
                        <a:t>Organizational-developed tools</a:t>
                      </a:r>
                    </a:p>
                  </a:txBody>
                  <a:tcPr/>
                </a:tc>
                <a:tc>
                  <a:txBody>
                    <a:bodyPr/>
                    <a:lstStyle/>
                    <a:p>
                      <a:pPr marL="285750" indent="-285750">
                        <a:buFont typeface="Arial" panose="020B0604020202020204" pitchFamily="34" charset="0"/>
                        <a:buChar char="•"/>
                      </a:pPr>
                      <a:r>
                        <a:rPr lang="en-NZ" sz="2000" dirty="0">
                          <a:latin typeface="Bookman Old Style" panose="02050604050505020204" pitchFamily="18" charset="0"/>
                        </a:rPr>
                        <a:t>Family meeting</a:t>
                      </a:r>
                    </a:p>
                    <a:p>
                      <a:pPr marL="285750" indent="-285750">
                        <a:buFont typeface="Arial" panose="020B0604020202020204" pitchFamily="34" charset="0"/>
                        <a:buChar char="•"/>
                      </a:pPr>
                      <a:r>
                        <a:rPr lang="en-NZ" sz="2000" dirty="0">
                          <a:latin typeface="Bookman Old Style" panose="02050604050505020204" pitchFamily="18" charset="0"/>
                        </a:rPr>
                        <a:t>Team meetings</a:t>
                      </a:r>
                    </a:p>
                    <a:p>
                      <a:pPr marL="285750" indent="-285750">
                        <a:buFont typeface="Arial" panose="020B0604020202020204" pitchFamily="34" charset="0"/>
                        <a:buChar char="•"/>
                      </a:pPr>
                      <a:r>
                        <a:rPr lang="en-NZ" sz="2000" dirty="0">
                          <a:latin typeface="Bookman Old Style" panose="02050604050505020204" pitchFamily="18" charset="0"/>
                        </a:rPr>
                        <a:t>Clinical documentation</a:t>
                      </a:r>
                    </a:p>
                  </a:txBody>
                  <a:tcPr/>
                </a:tc>
                <a:extLst>
                  <a:ext uri="{0D108BD9-81ED-4DB2-BD59-A6C34878D82A}">
                    <a16:rowId xmlns:a16="http://schemas.microsoft.com/office/drawing/2014/main" val="1936692906"/>
                  </a:ext>
                </a:extLst>
              </a:tr>
              <a:tr h="1801514">
                <a:tc>
                  <a:txBody>
                    <a:bodyPr/>
                    <a:lstStyle/>
                    <a:p>
                      <a:endParaRPr lang="en-NZ" sz="2000" b="1" dirty="0">
                        <a:solidFill>
                          <a:schemeClr val="bg1"/>
                        </a:solidFill>
                        <a:latin typeface="Bookman Old Style" panose="02050604050505020204" pitchFamily="18" charset="0"/>
                      </a:endParaRPr>
                    </a:p>
                  </a:txBody>
                  <a:tcPr>
                    <a:solidFill>
                      <a:schemeClr val="accent1">
                        <a:lumMod val="50000"/>
                      </a:schemeClr>
                    </a:solidFill>
                  </a:tcPr>
                </a:tc>
                <a:tc>
                  <a:txBody>
                    <a:bodyPr/>
                    <a:lstStyle/>
                    <a:p>
                      <a:pPr marL="285750" indent="-285750">
                        <a:buFont typeface="Arial" panose="020B0604020202020204" pitchFamily="34" charset="0"/>
                        <a:buChar char="•"/>
                      </a:pPr>
                      <a:r>
                        <a:rPr lang="en-NZ" sz="2000" dirty="0">
                          <a:latin typeface="Bookman Old Style" panose="02050604050505020204" pitchFamily="18" charset="0"/>
                        </a:rPr>
                        <a:t>Developing a picture</a:t>
                      </a:r>
                    </a:p>
                    <a:p>
                      <a:pPr marL="285750" indent="-285750">
                        <a:buFont typeface="Arial" panose="020B0604020202020204" pitchFamily="34" charset="0"/>
                        <a:buChar char="•"/>
                      </a:pPr>
                      <a:r>
                        <a:rPr lang="en-NZ" sz="2000" dirty="0">
                          <a:latin typeface="Bookman Old Style" panose="02050604050505020204" pitchFamily="18" charset="0"/>
                        </a:rPr>
                        <a:t>Group activities/stories</a:t>
                      </a:r>
                    </a:p>
                    <a:p>
                      <a:pPr marL="285750" indent="-285750">
                        <a:buFont typeface="Arial" panose="020B0604020202020204" pitchFamily="34" charset="0"/>
                        <a:buChar char="•"/>
                      </a:pPr>
                      <a:r>
                        <a:rPr lang="en-NZ" sz="2000" dirty="0">
                          <a:latin typeface="Bookman Old Style" panose="02050604050505020204" pitchFamily="18" charset="0"/>
                        </a:rPr>
                        <a:t>Observation</a:t>
                      </a:r>
                    </a:p>
                    <a:p>
                      <a:pPr marL="285750" indent="-285750">
                        <a:buFont typeface="Arial" panose="020B0604020202020204" pitchFamily="34" charset="0"/>
                        <a:buChar char="•"/>
                      </a:pPr>
                      <a:r>
                        <a:rPr lang="en-NZ" sz="2000" dirty="0">
                          <a:latin typeface="Bookman Old Style" panose="02050604050505020204" pitchFamily="18" charset="0"/>
                        </a:rPr>
                        <a:t>Informal discussions</a:t>
                      </a:r>
                    </a:p>
                  </a:txBody>
                  <a:tcPr/>
                </a:tc>
                <a:tc>
                  <a:txBody>
                    <a:bodyPr/>
                    <a:lstStyle/>
                    <a:p>
                      <a:pPr marL="285750" indent="-285750">
                        <a:buFont typeface="Arial" panose="020B0604020202020204" pitchFamily="34" charset="0"/>
                        <a:buChar char="•"/>
                      </a:pPr>
                      <a:r>
                        <a:rPr lang="en-NZ" sz="2000" dirty="0">
                          <a:latin typeface="Bookman Old Style" panose="02050604050505020204" pitchFamily="18" charset="0"/>
                        </a:rPr>
                        <a:t>Spending time with family</a:t>
                      </a:r>
                    </a:p>
                    <a:p>
                      <a:pPr marL="285750" indent="-285750">
                        <a:buFont typeface="Arial" panose="020B0604020202020204" pitchFamily="34" charset="0"/>
                        <a:buChar char="•"/>
                      </a:pPr>
                      <a:r>
                        <a:rPr lang="en-NZ" sz="2000" dirty="0">
                          <a:latin typeface="Bookman Old Style" panose="02050604050505020204" pitchFamily="18" charset="0"/>
                        </a:rPr>
                        <a:t>Informal clinician discussions</a:t>
                      </a:r>
                    </a:p>
                  </a:txBody>
                  <a:tcPr/>
                </a:tc>
                <a:extLst>
                  <a:ext uri="{0D108BD9-81ED-4DB2-BD59-A6C34878D82A}">
                    <a16:rowId xmlns:a16="http://schemas.microsoft.com/office/drawing/2014/main" val="878525940"/>
                  </a:ext>
                </a:extLst>
              </a:tr>
            </a:tbl>
          </a:graphicData>
        </a:graphic>
      </p:graphicFrame>
      <p:sp>
        <p:nvSpPr>
          <p:cNvPr id="13" name="TextBox 12">
            <a:extLst>
              <a:ext uri="{FF2B5EF4-FFF2-40B4-BE49-F238E27FC236}">
                <a16:creationId xmlns:a16="http://schemas.microsoft.com/office/drawing/2014/main" id="{C9B9DE11-6036-4F83-B5C0-D17DC7290246}"/>
              </a:ext>
            </a:extLst>
          </p:cNvPr>
          <p:cNvSpPr txBox="1"/>
          <p:nvPr/>
        </p:nvSpPr>
        <p:spPr>
          <a:xfrm>
            <a:off x="1235676" y="4806257"/>
            <a:ext cx="1482180" cy="430887"/>
          </a:xfrm>
          <a:prstGeom prst="rect">
            <a:avLst/>
          </a:prstGeom>
          <a:noFill/>
        </p:spPr>
        <p:txBody>
          <a:bodyPr wrap="square" rtlCol="0">
            <a:spAutoFit/>
          </a:bodyPr>
          <a:lstStyle/>
          <a:p>
            <a:r>
              <a:rPr lang="en-NZ" sz="2200" b="1" dirty="0">
                <a:solidFill>
                  <a:schemeClr val="bg1"/>
                </a:solidFill>
                <a:latin typeface="Bookman Old Style" panose="02050604050505020204" pitchFamily="18" charset="0"/>
              </a:rPr>
              <a:t>Informal</a:t>
            </a:r>
          </a:p>
        </p:txBody>
      </p:sp>
    </p:spTree>
    <p:extLst>
      <p:ext uri="{BB962C8B-B14F-4D97-AF65-F5344CB8AC3E}">
        <p14:creationId xmlns:p14="http://schemas.microsoft.com/office/powerpoint/2010/main" val="35043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grpId="0" nodeType="clickEffect">
                                  <p:stCondLst>
                                    <p:cond delay="0"/>
                                  </p:stCondLst>
                                  <p:childTnLst>
                                    <p:animScale>
                                      <p:cBhvr>
                                        <p:cTn id="6" dur="3000" fill="hold"/>
                                        <p:tgtEl>
                                          <p:spTgt spid="13"/>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0A694DD1-1BDD-406C-A857-AE696C160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81" y="278172"/>
            <a:ext cx="3640560" cy="6472106"/>
          </a:xfrm>
          <a:prstGeom prst="rect">
            <a:avLst/>
          </a:prstGeom>
        </p:spPr>
      </p:pic>
      <p:pic>
        <p:nvPicPr>
          <p:cNvPr id="9" name="Picture 8" descr="A picture containing text, dog, different&#10;&#10;Description automatically generated">
            <a:extLst>
              <a:ext uri="{FF2B5EF4-FFF2-40B4-BE49-F238E27FC236}">
                <a16:creationId xmlns:a16="http://schemas.microsoft.com/office/drawing/2014/main" id="{8543DFE1-D0B4-4D38-A9C7-4A8A096FB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258" y="465589"/>
            <a:ext cx="7670800" cy="6392411"/>
          </a:xfrm>
          <a:prstGeom prst="rect">
            <a:avLst/>
          </a:prstGeom>
        </p:spPr>
      </p:pic>
      <p:sp>
        <p:nvSpPr>
          <p:cNvPr id="11" name="TextBox 10">
            <a:extLst>
              <a:ext uri="{FF2B5EF4-FFF2-40B4-BE49-F238E27FC236}">
                <a16:creationId xmlns:a16="http://schemas.microsoft.com/office/drawing/2014/main" id="{9F482FA2-CC35-44E2-ABB1-10BBC5C157F2}"/>
              </a:ext>
            </a:extLst>
          </p:cNvPr>
          <p:cNvSpPr txBox="1"/>
          <p:nvPr/>
        </p:nvSpPr>
        <p:spPr>
          <a:xfrm>
            <a:off x="11339482" y="6642556"/>
            <a:ext cx="846114" cy="215444"/>
          </a:xfrm>
          <a:prstGeom prst="rect">
            <a:avLst/>
          </a:prstGeom>
          <a:noFill/>
        </p:spPr>
        <p:txBody>
          <a:bodyPr wrap="square" rtlCol="0">
            <a:spAutoFit/>
          </a:bodyPr>
          <a:lstStyle/>
          <a:p>
            <a:r>
              <a:rPr lang="en-NZ" sz="800" dirty="0"/>
              <a:t>© canva.com</a:t>
            </a:r>
          </a:p>
        </p:txBody>
      </p:sp>
      <p:sp>
        <p:nvSpPr>
          <p:cNvPr id="12" name="TextBox 11">
            <a:extLst>
              <a:ext uri="{FF2B5EF4-FFF2-40B4-BE49-F238E27FC236}">
                <a16:creationId xmlns:a16="http://schemas.microsoft.com/office/drawing/2014/main" id="{F01F0F13-A4EF-40AB-B24C-DCF2693BD7B3}"/>
              </a:ext>
            </a:extLst>
          </p:cNvPr>
          <p:cNvSpPr txBox="1"/>
          <p:nvPr/>
        </p:nvSpPr>
        <p:spPr>
          <a:xfrm>
            <a:off x="3489820" y="-7054"/>
            <a:ext cx="3145871" cy="861774"/>
          </a:xfrm>
          <a:prstGeom prst="rect">
            <a:avLst/>
          </a:prstGeom>
          <a:noFill/>
        </p:spPr>
        <p:txBody>
          <a:bodyPr wrap="square" rtlCol="0">
            <a:spAutoFit/>
          </a:bodyPr>
          <a:lstStyle/>
          <a:p>
            <a:r>
              <a:rPr lang="en-NZ" sz="5000" dirty="0">
                <a:solidFill>
                  <a:srgbClr val="002060"/>
                </a:solidFill>
                <a:latin typeface="Britannic Bold" panose="020B0903060703020204" pitchFamily="34" charset="0"/>
              </a:rPr>
              <a:t>‘About Me’</a:t>
            </a:r>
          </a:p>
        </p:txBody>
      </p:sp>
    </p:spTree>
    <p:extLst>
      <p:ext uri="{BB962C8B-B14F-4D97-AF65-F5344CB8AC3E}">
        <p14:creationId xmlns:p14="http://schemas.microsoft.com/office/powerpoint/2010/main" val="1441814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1157</TotalTime>
  <Words>1940</Words>
  <Application>Microsoft Office PowerPoint</Application>
  <PresentationFormat>Widescreen</PresentationFormat>
  <Paragraphs>216</Paragraphs>
  <Slides>17</Slides>
  <Notes>15</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Amasis MT Pro Black</vt:lpstr>
      <vt:lpstr>Aparajita</vt:lpstr>
      <vt:lpstr>Arial</vt:lpstr>
      <vt:lpstr>Avenir Next LT Pro</vt:lpstr>
      <vt:lpstr>AvenirNext LT Pro Medium</vt:lpstr>
      <vt:lpstr>Book Antiqua</vt:lpstr>
      <vt:lpstr>Bookman Old Style</vt:lpstr>
      <vt:lpstr>Britannic Bold</vt:lpstr>
      <vt:lpstr>Calibri</vt:lpstr>
      <vt:lpstr>Calibri Light</vt:lpstr>
      <vt:lpstr>Sabon Next LT</vt:lpstr>
      <vt:lpstr>Times New Roman</vt:lpstr>
      <vt:lpstr>Office Theme</vt:lpstr>
      <vt:lpstr>DappledVTI</vt:lpstr>
      <vt:lpstr>Getting to know our patients  and what matters:  How clinicians elicit patient values, preferences, and circumstances in rehabilitation</vt:lpstr>
      <vt:lpstr>PowerPoint Presentation</vt:lpstr>
      <vt:lpstr>Why?</vt:lpstr>
      <vt:lpstr>Research Objectives</vt:lpstr>
      <vt:lpstr>Who and How?</vt:lpstr>
      <vt:lpstr>PowerPoint Presentation</vt:lpstr>
      <vt:lpstr>PowerPoint Presentation</vt:lpstr>
      <vt:lpstr>Elicitation of values, preferences,  &amp; circumstances (WHAT)</vt:lpstr>
      <vt:lpstr>PowerPoint Presentation</vt:lpstr>
      <vt:lpstr>Sharing of values, preferences, and circumstances (communication)</vt:lpstr>
      <vt:lpstr>The processes of elicitation and communication (HOW)</vt:lpstr>
      <vt:lpstr>It takes a team</vt:lpstr>
      <vt:lpstr>Flexibility is key</vt:lpstr>
      <vt:lpstr>Relationships matter</vt:lpstr>
      <vt:lpstr>All within a context</vt:lpstr>
      <vt:lpstr>Key Takeaways</vt:lpstr>
      <vt:lpstr>That’s not the end of the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to know our patients  and what matters:  How clinicians elicit patient values, preferences, and circumstances in rehabilitation</dc:title>
  <dc:creator>Catherine Vingerhoets</dc:creator>
  <cp:lastModifiedBy>Catherine Vingerhoets</cp:lastModifiedBy>
  <cp:revision>1</cp:revision>
  <dcterms:created xsi:type="dcterms:W3CDTF">2021-07-14T03:31:52Z</dcterms:created>
  <dcterms:modified xsi:type="dcterms:W3CDTF">2021-07-26T21:43:50Z</dcterms:modified>
</cp:coreProperties>
</file>